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4"/>
    <p:sldMasterId id="2147483672" r:id="rId5"/>
    <p:sldMasterId id="2147483684" r:id="rId6"/>
    <p:sldMasterId id="2147483696" r:id="rId7"/>
  </p:sldMasterIdLst>
  <p:notesMasterIdLst>
    <p:notesMasterId r:id="rId38"/>
  </p:notesMasterIdLst>
  <p:sldIdLst>
    <p:sldId id="256" r:id="rId8"/>
    <p:sldId id="257" r:id="rId9"/>
    <p:sldId id="258" r:id="rId10"/>
    <p:sldId id="259" r:id="rId11"/>
    <p:sldId id="261" r:id="rId12"/>
    <p:sldId id="262" r:id="rId13"/>
    <p:sldId id="263" r:id="rId14"/>
    <p:sldId id="264" r:id="rId15"/>
    <p:sldId id="265" r:id="rId16"/>
    <p:sldId id="266" r:id="rId17"/>
    <p:sldId id="272" r:id="rId18"/>
    <p:sldId id="267" r:id="rId19"/>
    <p:sldId id="268" r:id="rId20"/>
    <p:sldId id="269" r:id="rId21"/>
    <p:sldId id="270" r:id="rId22"/>
    <p:sldId id="271" r:id="rId23"/>
    <p:sldId id="260" r:id="rId24"/>
    <p:sldId id="273" r:id="rId25"/>
    <p:sldId id="275" r:id="rId26"/>
    <p:sldId id="276" r:id="rId27"/>
    <p:sldId id="277" r:id="rId28"/>
    <p:sldId id="278" r:id="rId29"/>
    <p:sldId id="279" r:id="rId30"/>
    <p:sldId id="280" r:id="rId31"/>
    <p:sldId id="281" r:id="rId32"/>
    <p:sldId id="282" r:id="rId33"/>
    <p:sldId id="284" r:id="rId34"/>
    <p:sldId id="283" r:id="rId35"/>
    <p:sldId id="285" r:id="rId36"/>
    <p:sldId id="286" r:id="rId37"/>
  </p:sldIdLst>
  <p:sldSz cx="12192000" cy="6858000"/>
  <p:notesSz cx="6858000" cy="9144000"/>
  <p:defaultTextStyle>
    <a:defPPr>
      <a:defRPr lang="cs-CZ"/>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A78AEE-804C-C178-BBD1-9E850B3DA7D4}" v="20" dt="2020-09-30T10:34:46.349"/>
    <p1510:client id="{BEFD255B-FF41-39E0-86BB-E0283F830D01}" v="9" dt="2020-09-30T10:28:48.544"/>
  </p1510:revLst>
</p1510:revInfo>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Světlý styl 2 – zvýraznění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0A15C55-8517-42AA-B614-E9B94910E393}" styleName="Střední styl 2 – zvýraznění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Střední styl 2 – zvýraznění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0484" autoAdjust="0"/>
  </p:normalViewPr>
  <p:slideViewPr>
    <p:cSldViewPr snapToGrid="0">
      <p:cViewPr varScale="1">
        <p:scale>
          <a:sx n="83" d="100"/>
          <a:sy n="83" d="100"/>
        </p:scale>
        <p:origin x="614" y="72"/>
      </p:cViewPr>
      <p:guideLst/>
    </p:cSldViewPr>
  </p:slideViewPr>
  <p:notesTextViewPr>
    <p:cViewPr>
      <p:scale>
        <a:sx n="1" d="1"/>
        <a:sy n="1" d="1"/>
      </p:scale>
      <p:origin x="0" y="0"/>
    </p:cViewPr>
  </p:notesTextViewPr>
  <p:notesViewPr>
    <p:cSldViewPr snapToGrid="0">
      <p:cViewPr varScale="1">
        <p:scale>
          <a:sx n="95" d="100"/>
          <a:sy n="95" d="100"/>
        </p:scale>
        <p:origin x="3660"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presProps" Target="presProps.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microsoft.com/office/2015/10/relationships/revisionInfo" Target="revisionInfo.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A906C6-781E-496D-B24A-BCF64659DE4C}" type="datetimeFigureOut">
              <a:rPr lang="cs-CZ" smtClean="0"/>
              <a:t>08.12.2020</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EDD22F-4B5A-48BF-A209-2554DE985C51}" type="slidenum">
              <a:rPr lang="cs-CZ" smtClean="0"/>
              <a:t>‹#›</a:t>
            </a:fld>
            <a:endParaRPr lang="cs-CZ"/>
          </a:p>
        </p:txBody>
      </p:sp>
    </p:spTree>
    <p:extLst>
      <p:ext uri="{BB962C8B-B14F-4D97-AF65-F5344CB8AC3E}">
        <p14:creationId xmlns:p14="http://schemas.microsoft.com/office/powerpoint/2010/main" val="2792191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endParaRPr lang="en-US"/>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a:p>
        </p:txBody>
      </p:sp>
    </p:spTree>
    <p:extLst>
      <p:ext uri="{BB962C8B-B14F-4D97-AF65-F5344CB8AC3E}">
        <p14:creationId xmlns:p14="http://schemas.microsoft.com/office/powerpoint/2010/main" val="50740055"/>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US"/>
          </a:p>
        </p:txBody>
      </p:sp>
      <p:sp>
        <p:nvSpPr>
          <p:cNvPr id="3" name="Zástupný symbol pro svislý text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Tree>
    <p:extLst>
      <p:ext uri="{BB962C8B-B14F-4D97-AF65-F5344CB8AC3E}">
        <p14:creationId xmlns:p14="http://schemas.microsoft.com/office/powerpoint/2010/main" val="1888200657"/>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881533" y="981076"/>
            <a:ext cx="2590800" cy="5400675"/>
          </a:xfrm>
        </p:spPr>
        <p:txBody>
          <a:bodyPr vert="eaVert"/>
          <a:lstStyle/>
          <a:p>
            <a:r>
              <a:rPr lang="cs-CZ"/>
              <a:t>Kliknutím lze upravit styl.</a:t>
            </a:r>
            <a:endParaRPr lang="en-US"/>
          </a:p>
        </p:txBody>
      </p:sp>
      <p:sp>
        <p:nvSpPr>
          <p:cNvPr id="3" name="Zástupný symbol pro svislý text 2"/>
          <p:cNvSpPr>
            <a:spLocks noGrp="1"/>
          </p:cNvSpPr>
          <p:nvPr>
            <p:ph type="body" orient="vert" idx="1"/>
          </p:nvPr>
        </p:nvSpPr>
        <p:spPr>
          <a:xfrm>
            <a:off x="1102784" y="981076"/>
            <a:ext cx="7575549" cy="5400675"/>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Tree>
    <p:extLst>
      <p:ext uri="{BB962C8B-B14F-4D97-AF65-F5344CB8AC3E}">
        <p14:creationId xmlns:p14="http://schemas.microsoft.com/office/powerpoint/2010/main" val="1218522475"/>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endParaRPr lang="en-US"/>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a:p>
        </p:txBody>
      </p:sp>
      <p:pic>
        <p:nvPicPr>
          <p:cNvPr id="10" name="Obrázek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34000" y="5987126"/>
            <a:ext cx="3924000" cy="870874"/>
          </a:xfrm>
          <a:prstGeom prst="rect">
            <a:avLst/>
          </a:prstGeom>
        </p:spPr>
      </p:pic>
    </p:spTree>
    <p:extLst>
      <p:ext uri="{BB962C8B-B14F-4D97-AF65-F5344CB8AC3E}">
        <p14:creationId xmlns:p14="http://schemas.microsoft.com/office/powerpoint/2010/main" val="3857782388"/>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1" y="1709739"/>
            <a:ext cx="10515600" cy="2852737"/>
          </a:xfrm>
        </p:spPr>
        <p:txBody>
          <a:bodyPr anchor="b"/>
          <a:lstStyle>
            <a:lvl1pPr>
              <a:defRPr sz="6000"/>
            </a:lvl1pPr>
          </a:lstStyle>
          <a:p>
            <a:r>
              <a:rPr lang="cs-CZ"/>
              <a:t>Kliknutím lze upravit styl.</a:t>
            </a:r>
            <a:endParaRPr lang="en-US"/>
          </a:p>
        </p:txBody>
      </p:sp>
      <p:sp>
        <p:nvSpPr>
          <p:cNvPr id="3" name="Zástupný symbol pro text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cs-CZ"/>
              <a:t>Po kliknutí můžete upravovat styly textu v předloze.</a:t>
            </a:r>
          </a:p>
        </p:txBody>
      </p:sp>
      <p:pic>
        <p:nvPicPr>
          <p:cNvPr id="4" name="Obrázek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27651" y="5987126"/>
            <a:ext cx="3924000" cy="870874"/>
          </a:xfrm>
          <a:prstGeom prst="rect">
            <a:avLst/>
          </a:prstGeom>
        </p:spPr>
      </p:pic>
    </p:spTree>
    <p:extLst>
      <p:ext uri="{BB962C8B-B14F-4D97-AF65-F5344CB8AC3E}">
        <p14:creationId xmlns:p14="http://schemas.microsoft.com/office/powerpoint/2010/main" val="1017404385"/>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US"/>
          </a:p>
        </p:txBody>
      </p:sp>
      <p:pic>
        <p:nvPicPr>
          <p:cNvPr id="3" name="Obrázek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27651" y="5987126"/>
            <a:ext cx="3924000" cy="870874"/>
          </a:xfrm>
          <a:prstGeom prst="rect">
            <a:avLst/>
          </a:prstGeom>
        </p:spPr>
      </p:pic>
    </p:spTree>
    <p:extLst>
      <p:ext uri="{BB962C8B-B14F-4D97-AF65-F5344CB8AC3E}">
        <p14:creationId xmlns:p14="http://schemas.microsoft.com/office/powerpoint/2010/main" val="1684095183"/>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27651" y="5987126"/>
            <a:ext cx="3924000" cy="870874"/>
          </a:xfrm>
          <a:prstGeom prst="rect">
            <a:avLst/>
          </a:prstGeom>
        </p:spPr>
      </p:pic>
    </p:spTree>
    <p:extLst>
      <p:ext uri="{BB962C8B-B14F-4D97-AF65-F5344CB8AC3E}">
        <p14:creationId xmlns:p14="http://schemas.microsoft.com/office/powerpoint/2010/main" val="3087080008"/>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endParaRPr lang="en-US"/>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a:p>
        </p:txBody>
      </p:sp>
    </p:spTree>
    <p:extLst>
      <p:ext uri="{BB962C8B-B14F-4D97-AF65-F5344CB8AC3E}">
        <p14:creationId xmlns:p14="http://schemas.microsoft.com/office/powerpoint/2010/main" val="2531984668"/>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US"/>
          </a:p>
        </p:txBody>
      </p:sp>
      <p:sp>
        <p:nvSpPr>
          <p:cNvPr id="3" name="Zástupný symbol pro obsah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Tree>
    <p:extLst>
      <p:ext uri="{BB962C8B-B14F-4D97-AF65-F5344CB8AC3E}">
        <p14:creationId xmlns:p14="http://schemas.microsoft.com/office/powerpoint/2010/main" val="1357709761"/>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1" y="1709739"/>
            <a:ext cx="10515600" cy="2852737"/>
          </a:xfrm>
        </p:spPr>
        <p:txBody>
          <a:bodyPr anchor="b"/>
          <a:lstStyle>
            <a:lvl1pPr>
              <a:defRPr sz="6000"/>
            </a:lvl1pPr>
          </a:lstStyle>
          <a:p>
            <a:r>
              <a:rPr lang="cs-CZ"/>
              <a:t>Kliknutím lze upravit styl.</a:t>
            </a:r>
            <a:endParaRPr lang="en-US"/>
          </a:p>
        </p:txBody>
      </p:sp>
      <p:sp>
        <p:nvSpPr>
          <p:cNvPr id="3" name="Zástupný symbol pro text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cs-CZ"/>
              <a:t>Po kliknutí můžete upravovat styly textu v předloze.</a:t>
            </a:r>
          </a:p>
        </p:txBody>
      </p:sp>
    </p:spTree>
    <p:extLst>
      <p:ext uri="{BB962C8B-B14F-4D97-AF65-F5344CB8AC3E}">
        <p14:creationId xmlns:p14="http://schemas.microsoft.com/office/powerpoint/2010/main" val="2096557394"/>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US"/>
          </a:p>
        </p:txBody>
      </p:sp>
      <p:sp>
        <p:nvSpPr>
          <p:cNvPr id="3" name="Zástupný symbol pro obsah 2"/>
          <p:cNvSpPr>
            <a:spLocks noGrp="1"/>
          </p:cNvSpPr>
          <p:nvPr>
            <p:ph sz="half" idx="1"/>
          </p:nvPr>
        </p:nvSpPr>
        <p:spPr>
          <a:xfrm>
            <a:off x="1102785" y="2503488"/>
            <a:ext cx="5082116" cy="3878262"/>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obsah 3"/>
          <p:cNvSpPr>
            <a:spLocks noGrp="1"/>
          </p:cNvSpPr>
          <p:nvPr>
            <p:ph sz="half" idx="2"/>
          </p:nvPr>
        </p:nvSpPr>
        <p:spPr>
          <a:xfrm>
            <a:off x="6388101" y="2503488"/>
            <a:ext cx="5084233" cy="3878262"/>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Tree>
    <p:extLst>
      <p:ext uri="{BB962C8B-B14F-4D97-AF65-F5344CB8AC3E}">
        <p14:creationId xmlns:p14="http://schemas.microsoft.com/office/powerpoint/2010/main" val="3071190774"/>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US"/>
          </a:p>
        </p:txBody>
      </p:sp>
      <p:sp>
        <p:nvSpPr>
          <p:cNvPr id="3" name="Zástupný symbol pro obsah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Tree>
    <p:extLst>
      <p:ext uri="{BB962C8B-B14F-4D97-AF65-F5344CB8AC3E}">
        <p14:creationId xmlns:p14="http://schemas.microsoft.com/office/powerpoint/2010/main" val="1577611239"/>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40317" y="365126"/>
            <a:ext cx="10515600" cy="1325563"/>
          </a:xfrm>
        </p:spPr>
        <p:txBody>
          <a:bodyPr/>
          <a:lstStyle/>
          <a:p>
            <a:r>
              <a:rPr lang="cs-CZ"/>
              <a:t>Kliknutím lze upravit styl.</a:t>
            </a:r>
            <a:endParaRPr lang="en-US"/>
          </a:p>
        </p:txBody>
      </p:sp>
      <p:sp>
        <p:nvSpPr>
          <p:cNvPr id="3" name="Zástupný symbol pro text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symbol pro obsah 3"/>
          <p:cNvSpPr>
            <a:spLocks noGrp="1"/>
          </p:cNvSpPr>
          <p:nvPr>
            <p:ph sz="half" idx="2"/>
          </p:nvPr>
        </p:nvSpPr>
        <p:spPr>
          <a:xfrm>
            <a:off x="840318" y="2505075"/>
            <a:ext cx="5158316"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Zástupný symbol pro text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symbol pro obsah 5"/>
          <p:cNvSpPr>
            <a:spLocks noGrp="1"/>
          </p:cNvSpPr>
          <p:nvPr>
            <p:ph sz="quarter" idx="4"/>
          </p:nvPr>
        </p:nvSpPr>
        <p:spPr>
          <a:xfrm>
            <a:off x="6172200" y="2505075"/>
            <a:ext cx="518371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Tree>
    <p:extLst>
      <p:ext uri="{BB962C8B-B14F-4D97-AF65-F5344CB8AC3E}">
        <p14:creationId xmlns:p14="http://schemas.microsoft.com/office/powerpoint/2010/main" val="1548559416"/>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US"/>
          </a:p>
        </p:txBody>
      </p:sp>
    </p:spTree>
    <p:extLst>
      <p:ext uri="{BB962C8B-B14F-4D97-AF65-F5344CB8AC3E}">
        <p14:creationId xmlns:p14="http://schemas.microsoft.com/office/powerpoint/2010/main" val="310352563"/>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6754732"/>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40318" y="457200"/>
            <a:ext cx="3932767" cy="1600200"/>
          </a:xfrm>
        </p:spPr>
        <p:txBody>
          <a:bodyPr anchor="b"/>
          <a:lstStyle>
            <a:lvl1pPr>
              <a:defRPr sz="3200"/>
            </a:lvl1pPr>
          </a:lstStyle>
          <a:p>
            <a:r>
              <a:rPr lang="cs-CZ"/>
              <a:t>Kliknutím lze upravit styl.</a:t>
            </a:r>
            <a:endParaRPr lang="en-US"/>
          </a:p>
        </p:txBody>
      </p:sp>
      <p:sp>
        <p:nvSpPr>
          <p:cNvPr id="3" name="Zástupný symbol pro obsah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text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Tree>
    <p:extLst>
      <p:ext uri="{BB962C8B-B14F-4D97-AF65-F5344CB8AC3E}">
        <p14:creationId xmlns:p14="http://schemas.microsoft.com/office/powerpoint/2010/main" val="3144076532"/>
      </p:ext>
    </p:extLst>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40318" y="457200"/>
            <a:ext cx="3932767" cy="1600200"/>
          </a:xfrm>
        </p:spPr>
        <p:txBody>
          <a:bodyPr anchor="b"/>
          <a:lstStyle>
            <a:lvl1pPr>
              <a:defRPr sz="3200"/>
            </a:lvl1pPr>
          </a:lstStyle>
          <a:p>
            <a:r>
              <a:rPr lang="cs-CZ"/>
              <a:t>Kliknutím lze upravit styl.</a:t>
            </a:r>
            <a:endParaRPr lang="en-US"/>
          </a:p>
        </p:txBody>
      </p:sp>
      <p:sp>
        <p:nvSpPr>
          <p:cNvPr id="3" name="Zástupný symbol pro obrázek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a:t>Kliknutím na ikonu přidáte obrázek.</a:t>
            </a:r>
            <a:endParaRPr lang="en-US" noProof="0"/>
          </a:p>
        </p:txBody>
      </p:sp>
      <p:sp>
        <p:nvSpPr>
          <p:cNvPr id="4" name="Zástupný symbol pro text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Tree>
    <p:extLst>
      <p:ext uri="{BB962C8B-B14F-4D97-AF65-F5344CB8AC3E}">
        <p14:creationId xmlns:p14="http://schemas.microsoft.com/office/powerpoint/2010/main" val="4019794880"/>
      </p:ext>
    </p:extLst>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US"/>
          </a:p>
        </p:txBody>
      </p:sp>
      <p:sp>
        <p:nvSpPr>
          <p:cNvPr id="3" name="Zástupný symbol pro svislý text 2"/>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Tree>
    <p:extLst>
      <p:ext uri="{BB962C8B-B14F-4D97-AF65-F5344CB8AC3E}">
        <p14:creationId xmlns:p14="http://schemas.microsoft.com/office/powerpoint/2010/main" val="2766646804"/>
      </p:ext>
    </p:extLst>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881533" y="981076"/>
            <a:ext cx="2590800" cy="5400675"/>
          </a:xfrm>
        </p:spPr>
        <p:txBody>
          <a:bodyPr vert="eaVert"/>
          <a:lstStyle/>
          <a:p>
            <a:r>
              <a:rPr lang="cs-CZ"/>
              <a:t>Kliknutím lze upravit styl.</a:t>
            </a:r>
            <a:endParaRPr lang="en-US"/>
          </a:p>
        </p:txBody>
      </p:sp>
      <p:sp>
        <p:nvSpPr>
          <p:cNvPr id="3" name="Zástupný symbol pro svislý text 2"/>
          <p:cNvSpPr>
            <a:spLocks noGrp="1"/>
          </p:cNvSpPr>
          <p:nvPr>
            <p:ph type="body" orient="vert" idx="1"/>
          </p:nvPr>
        </p:nvSpPr>
        <p:spPr>
          <a:xfrm>
            <a:off x="1102784" y="981076"/>
            <a:ext cx="7575549" cy="5400675"/>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Tree>
    <p:extLst>
      <p:ext uri="{BB962C8B-B14F-4D97-AF65-F5344CB8AC3E}">
        <p14:creationId xmlns:p14="http://schemas.microsoft.com/office/powerpoint/2010/main" val="2778701122"/>
      </p:ext>
    </p:extLst>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endParaRPr lang="en-US"/>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a:p>
        </p:txBody>
      </p:sp>
    </p:spTree>
    <p:extLst>
      <p:ext uri="{BB962C8B-B14F-4D97-AF65-F5344CB8AC3E}">
        <p14:creationId xmlns:p14="http://schemas.microsoft.com/office/powerpoint/2010/main" val="4080953224"/>
      </p:ext>
    </p:extLst>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US"/>
          </a:p>
        </p:txBody>
      </p:sp>
      <p:sp>
        <p:nvSpPr>
          <p:cNvPr id="3" name="Zástupný symbol pro obsah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Tree>
    <p:extLst>
      <p:ext uri="{BB962C8B-B14F-4D97-AF65-F5344CB8AC3E}">
        <p14:creationId xmlns:p14="http://schemas.microsoft.com/office/powerpoint/2010/main" val="429858939"/>
      </p:ext>
    </p:extLst>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1" y="1709739"/>
            <a:ext cx="10515600" cy="2852737"/>
          </a:xfrm>
        </p:spPr>
        <p:txBody>
          <a:bodyPr anchor="b"/>
          <a:lstStyle>
            <a:lvl1pPr>
              <a:defRPr sz="6000"/>
            </a:lvl1pPr>
          </a:lstStyle>
          <a:p>
            <a:r>
              <a:rPr lang="cs-CZ"/>
              <a:t>Kliknutím lze upravit styl.</a:t>
            </a:r>
            <a:endParaRPr lang="en-US"/>
          </a:p>
        </p:txBody>
      </p:sp>
      <p:sp>
        <p:nvSpPr>
          <p:cNvPr id="3" name="Zástupný symbol pro text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cs-CZ"/>
              <a:t>Po kliknutí můžete upravovat styly textu v předloze.</a:t>
            </a:r>
          </a:p>
        </p:txBody>
      </p:sp>
    </p:spTree>
    <p:extLst>
      <p:ext uri="{BB962C8B-B14F-4D97-AF65-F5344CB8AC3E}">
        <p14:creationId xmlns:p14="http://schemas.microsoft.com/office/powerpoint/2010/main" val="3018441688"/>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1" y="1709739"/>
            <a:ext cx="10515600" cy="2852737"/>
          </a:xfrm>
        </p:spPr>
        <p:txBody>
          <a:bodyPr anchor="b"/>
          <a:lstStyle>
            <a:lvl1pPr>
              <a:defRPr sz="6000"/>
            </a:lvl1pPr>
          </a:lstStyle>
          <a:p>
            <a:r>
              <a:rPr lang="cs-CZ"/>
              <a:t>Kliknutím lze upravit styl.</a:t>
            </a:r>
            <a:endParaRPr lang="en-US"/>
          </a:p>
        </p:txBody>
      </p:sp>
      <p:sp>
        <p:nvSpPr>
          <p:cNvPr id="3" name="Zástupný symbol pro text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cs-CZ"/>
              <a:t>Upravte styly předlohy textu.</a:t>
            </a:r>
          </a:p>
        </p:txBody>
      </p:sp>
    </p:spTree>
    <p:extLst>
      <p:ext uri="{BB962C8B-B14F-4D97-AF65-F5344CB8AC3E}">
        <p14:creationId xmlns:p14="http://schemas.microsoft.com/office/powerpoint/2010/main" val="960459686"/>
      </p:ext>
    </p:extLst>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US"/>
          </a:p>
        </p:txBody>
      </p:sp>
      <p:sp>
        <p:nvSpPr>
          <p:cNvPr id="3" name="Zástupný symbol pro obsah 2"/>
          <p:cNvSpPr>
            <a:spLocks noGrp="1"/>
          </p:cNvSpPr>
          <p:nvPr>
            <p:ph sz="half" idx="1"/>
          </p:nvPr>
        </p:nvSpPr>
        <p:spPr>
          <a:xfrm>
            <a:off x="1200151" y="3727451"/>
            <a:ext cx="5384800" cy="4525963"/>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obsah 3"/>
          <p:cNvSpPr>
            <a:spLocks noGrp="1"/>
          </p:cNvSpPr>
          <p:nvPr>
            <p:ph sz="half" idx="2"/>
          </p:nvPr>
        </p:nvSpPr>
        <p:spPr>
          <a:xfrm>
            <a:off x="6788151" y="3727451"/>
            <a:ext cx="5384800" cy="4525963"/>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Tree>
    <p:extLst>
      <p:ext uri="{BB962C8B-B14F-4D97-AF65-F5344CB8AC3E}">
        <p14:creationId xmlns:p14="http://schemas.microsoft.com/office/powerpoint/2010/main" val="2967940853"/>
      </p:ext>
    </p:extLst>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40317" y="365126"/>
            <a:ext cx="10515600" cy="1325563"/>
          </a:xfrm>
        </p:spPr>
        <p:txBody>
          <a:bodyPr/>
          <a:lstStyle/>
          <a:p>
            <a:r>
              <a:rPr lang="cs-CZ"/>
              <a:t>Kliknutím lze upravit styl.</a:t>
            </a:r>
            <a:endParaRPr lang="en-US"/>
          </a:p>
        </p:txBody>
      </p:sp>
      <p:sp>
        <p:nvSpPr>
          <p:cNvPr id="3" name="Zástupný symbol pro text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symbol pro obsah 3"/>
          <p:cNvSpPr>
            <a:spLocks noGrp="1"/>
          </p:cNvSpPr>
          <p:nvPr>
            <p:ph sz="half" idx="2"/>
          </p:nvPr>
        </p:nvSpPr>
        <p:spPr>
          <a:xfrm>
            <a:off x="840318" y="2505075"/>
            <a:ext cx="5158316"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Zástupný symbol pro text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symbol pro obsah 5"/>
          <p:cNvSpPr>
            <a:spLocks noGrp="1"/>
          </p:cNvSpPr>
          <p:nvPr>
            <p:ph sz="quarter" idx="4"/>
          </p:nvPr>
        </p:nvSpPr>
        <p:spPr>
          <a:xfrm>
            <a:off x="6172200" y="2505075"/>
            <a:ext cx="518371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Tree>
    <p:extLst>
      <p:ext uri="{BB962C8B-B14F-4D97-AF65-F5344CB8AC3E}">
        <p14:creationId xmlns:p14="http://schemas.microsoft.com/office/powerpoint/2010/main" val="2903145672"/>
      </p:ext>
    </p:extLst>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US"/>
          </a:p>
        </p:txBody>
      </p:sp>
    </p:spTree>
    <p:extLst>
      <p:ext uri="{BB962C8B-B14F-4D97-AF65-F5344CB8AC3E}">
        <p14:creationId xmlns:p14="http://schemas.microsoft.com/office/powerpoint/2010/main" val="373059468"/>
      </p:ext>
    </p:extLst>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7302017"/>
      </p:ext>
    </p:extLst>
  </p:cSld>
  <p:clrMapOvr>
    <a:masterClrMapping/>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40318" y="457200"/>
            <a:ext cx="3932767" cy="1600200"/>
          </a:xfrm>
        </p:spPr>
        <p:txBody>
          <a:bodyPr anchor="b"/>
          <a:lstStyle>
            <a:lvl1pPr>
              <a:defRPr sz="3200"/>
            </a:lvl1pPr>
          </a:lstStyle>
          <a:p>
            <a:r>
              <a:rPr lang="cs-CZ"/>
              <a:t>Kliknutím lze upravit styl.</a:t>
            </a:r>
            <a:endParaRPr lang="en-US"/>
          </a:p>
        </p:txBody>
      </p:sp>
      <p:sp>
        <p:nvSpPr>
          <p:cNvPr id="3" name="Zástupný symbol pro obsah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text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Tree>
    <p:extLst>
      <p:ext uri="{BB962C8B-B14F-4D97-AF65-F5344CB8AC3E}">
        <p14:creationId xmlns:p14="http://schemas.microsoft.com/office/powerpoint/2010/main" val="2368334640"/>
      </p:ext>
    </p:extLst>
  </p:cSld>
  <p:clrMapOvr>
    <a:masterClrMapping/>
  </p:clrMapOvr>
  <p:transition spd="med">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40318" y="457200"/>
            <a:ext cx="3932767" cy="1600200"/>
          </a:xfrm>
        </p:spPr>
        <p:txBody>
          <a:bodyPr anchor="b"/>
          <a:lstStyle>
            <a:lvl1pPr>
              <a:defRPr sz="3200"/>
            </a:lvl1pPr>
          </a:lstStyle>
          <a:p>
            <a:r>
              <a:rPr lang="cs-CZ"/>
              <a:t>Kliknutím lze upravit styl.</a:t>
            </a:r>
            <a:endParaRPr lang="en-US"/>
          </a:p>
        </p:txBody>
      </p:sp>
      <p:sp>
        <p:nvSpPr>
          <p:cNvPr id="3" name="Zástupný symbol pro obrázek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a:t>Kliknutím na ikonu přidáte obrázek.</a:t>
            </a:r>
            <a:endParaRPr lang="en-US" noProof="0"/>
          </a:p>
        </p:txBody>
      </p:sp>
      <p:sp>
        <p:nvSpPr>
          <p:cNvPr id="4" name="Zástupný symbol pro text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Tree>
    <p:extLst>
      <p:ext uri="{BB962C8B-B14F-4D97-AF65-F5344CB8AC3E}">
        <p14:creationId xmlns:p14="http://schemas.microsoft.com/office/powerpoint/2010/main" val="1207870497"/>
      </p:ext>
    </p:extLst>
  </p:cSld>
  <p:clrMapOvr>
    <a:masterClrMapping/>
  </p:clrMapOvr>
  <p:transition spd="med">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US"/>
          </a:p>
        </p:txBody>
      </p:sp>
      <p:sp>
        <p:nvSpPr>
          <p:cNvPr id="3" name="Zástupný symbol pro svislý text 2"/>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Tree>
    <p:extLst>
      <p:ext uri="{BB962C8B-B14F-4D97-AF65-F5344CB8AC3E}">
        <p14:creationId xmlns:p14="http://schemas.microsoft.com/office/powerpoint/2010/main" val="3312286779"/>
      </p:ext>
    </p:extLst>
  </p:cSld>
  <p:clrMapOvr>
    <a:masterClrMapping/>
  </p:clrMapOvr>
  <p:transition spd="med">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9429751" y="2205039"/>
            <a:ext cx="2743200" cy="6048375"/>
          </a:xfrm>
        </p:spPr>
        <p:txBody>
          <a:bodyPr vert="eaVert"/>
          <a:lstStyle/>
          <a:p>
            <a:r>
              <a:rPr lang="cs-CZ"/>
              <a:t>Kliknutím lze upravit styl.</a:t>
            </a:r>
            <a:endParaRPr lang="en-US"/>
          </a:p>
        </p:txBody>
      </p:sp>
      <p:sp>
        <p:nvSpPr>
          <p:cNvPr id="3" name="Zástupný symbol pro svislý text 2"/>
          <p:cNvSpPr>
            <a:spLocks noGrp="1"/>
          </p:cNvSpPr>
          <p:nvPr>
            <p:ph type="body" orient="vert" idx="1"/>
          </p:nvPr>
        </p:nvSpPr>
        <p:spPr>
          <a:xfrm>
            <a:off x="1200151" y="2205039"/>
            <a:ext cx="8026400" cy="6048375"/>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Tree>
    <p:extLst>
      <p:ext uri="{BB962C8B-B14F-4D97-AF65-F5344CB8AC3E}">
        <p14:creationId xmlns:p14="http://schemas.microsoft.com/office/powerpoint/2010/main" val="4099854329"/>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US"/>
          </a:p>
        </p:txBody>
      </p:sp>
      <p:sp>
        <p:nvSpPr>
          <p:cNvPr id="3" name="Zástupný symbol pro obsah 2"/>
          <p:cNvSpPr>
            <a:spLocks noGrp="1"/>
          </p:cNvSpPr>
          <p:nvPr>
            <p:ph sz="half" idx="1"/>
          </p:nvPr>
        </p:nvSpPr>
        <p:spPr>
          <a:xfrm>
            <a:off x="1102785" y="2503488"/>
            <a:ext cx="5082116" cy="3878262"/>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obsah 3"/>
          <p:cNvSpPr>
            <a:spLocks noGrp="1"/>
          </p:cNvSpPr>
          <p:nvPr>
            <p:ph sz="half" idx="2"/>
          </p:nvPr>
        </p:nvSpPr>
        <p:spPr>
          <a:xfrm>
            <a:off x="6388101" y="2503488"/>
            <a:ext cx="5084233" cy="3878262"/>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Tree>
    <p:extLst>
      <p:ext uri="{BB962C8B-B14F-4D97-AF65-F5344CB8AC3E}">
        <p14:creationId xmlns:p14="http://schemas.microsoft.com/office/powerpoint/2010/main" val="1565839823"/>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40317" y="365126"/>
            <a:ext cx="10515600" cy="1325563"/>
          </a:xfrm>
        </p:spPr>
        <p:txBody>
          <a:bodyPr/>
          <a:lstStyle/>
          <a:p>
            <a:r>
              <a:rPr lang="cs-CZ"/>
              <a:t>Kliknutím lze upravit styl.</a:t>
            </a:r>
            <a:endParaRPr lang="en-US"/>
          </a:p>
        </p:txBody>
      </p:sp>
      <p:sp>
        <p:nvSpPr>
          <p:cNvPr id="3" name="Zástupný symbol pro text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p:cNvSpPr>
            <a:spLocks noGrp="1"/>
          </p:cNvSpPr>
          <p:nvPr>
            <p:ph sz="half" idx="2"/>
          </p:nvPr>
        </p:nvSpPr>
        <p:spPr>
          <a:xfrm>
            <a:off x="840318" y="2505075"/>
            <a:ext cx="5158316"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Zástupný symbol pro text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p:cNvSpPr>
            <a:spLocks noGrp="1"/>
          </p:cNvSpPr>
          <p:nvPr>
            <p:ph sz="quarter" idx="4"/>
          </p:nvPr>
        </p:nvSpPr>
        <p:spPr>
          <a:xfrm>
            <a:off x="6172200" y="2505075"/>
            <a:ext cx="518371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Tree>
    <p:extLst>
      <p:ext uri="{BB962C8B-B14F-4D97-AF65-F5344CB8AC3E}">
        <p14:creationId xmlns:p14="http://schemas.microsoft.com/office/powerpoint/2010/main" val="1242099084"/>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US"/>
          </a:p>
        </p:txBody>
      </p:sp>
    </p:spTree>
    <p:extLst>
      <p:ext uri="{BB962C8B-B14F-4D97-AF65-F5344CB8AC3E}">
        <p14:creationId xmlns:p14="http://schemas.microsoft.com/office/powerpoint/2010/main" val="63600528"/>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1748295"/>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40318" y="457200"/>
            <a:ext cx="3932767" cy="1600200"/>
          </a:xfrm>
        </p:spPr>
        <p:txBody>
          <a:bodyPr anchor="b"/>
          <a:lstStyle>
            <a:lvl1pPr>
              <a:defRPr sz="3200"/>
            </a:lvl1pPr>
          </a:lstStyle>
          <a:p>
            <a:r>
              <a:rPr lang="cs-CZ"/>
              <a:t>Kliknutím lze upravit styl.</a:t>
            </a:r>
            <a:endParaRPr lang="en-US"/>
          </a:p>
        </p:txBody>
      </p:sp>
      <p:sp>
        <p:nvSpPr>
          <p:cNvPr id="3" name="Zástupný symbol pro obsah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text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Tree>
    <p:extLst>
      <p:ext uri="{BB962C8B-B14F-4D97-AF65-F5344CB8AC3E}">
        <p14:creationId xmlns:p14="http://schemas.microsoft.com/office/powerpoint/2010/main" val="638802902"/>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40318" y="457200"/>
            <a:ext cx="3932767" cy="1600200"/>
          </a:xfrm>
        </p:spPr>
        <p:txBody>
          <a:bodyPr anchor="b"/>
          <a:lstStyle>
            <a:lvl1pPr>
              <a:defRPr sz="3200"/>
            </a:lvl1pPr>
          </a:lstStyle>
          <a:p>
            <a:r>
              <a:rPr lang="cs-CZ"/>
              <a:t>Kliknutím lze upravit styl.</a:t>
            </a:r>
            <a:endParaRPr lang="en-US"/>
          </a:p>
        </p:txBody>
      </p:sp>
      <p:sp>
        <p:nvSpPr>
          <p:cNvPr id="3" name="Zástupný symbol pro obrázek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a:t>Kliknutím na ikonu přidáte obrázek.</a:t>
            </a:r>
            <a:endParaRPr lang="en-US" noProof="0"/>
          </a:p>
        </p:txBody>
      </p:sp>
      <p:sp>
        <p:nvSpPr>
          <p:cNvPr id="4" name="Zástupný symbol pro text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Tree>
    <p:extLst>
      <p:ext uri="{BB962C8B-B14F-4D97-AF65-F5344CB8AC3E}">
        <p14:creationId xmlns:p14="http://schemas.microsoft.com/office/powerpoint/2010/main" val="3333910530"/>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1.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3.pn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4.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0">
            <a:extLst>
              <a:ext uri="{FF2B5EF4-FFF2-40B4-BE49-F238E27FC236}">
                <a16:creationId xmlns:a16="http://schemas.microsoft.com/office/drawing/2014/main" id="{2CFEF73B-A52C-43A0-89D8-7EACF21005D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6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7" name="Rectangle 2">
            <a:extLst>
              <a:ext uri="{FF2B5EF4-FFF2-40B4-BE49-F238E27FC236}">
                <a16:creationId xmlns:a16="http://schemas.microsoft.com/office/drawing/2014/main" id="{6172FA8F-0246-4689-A162-EEECDAB575A5}"/>
              </a:ext>
            </a:extLst>
          </p:cNvPr>
          <p:cNvSpPr>
            <a:spLocks noGrp="1" noChangeArrowheads="1"/>
          </p:cNvSpPr>
          <p:nvPr>
            <p:ph type="title"/>
          </p:nvPr>
        </p:nvSpPr>
        <p:spPr bwMode="auto">
          <a:xfrm>
            <a:off x="1102785" y="981075"/>
            <a:ext cx="9518649"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a-DK" altLang="en-US"/>
              <a:t>LOREM IPSUM </a:t>
            </a:r>
            <a:br>
              <a:rPr lang="da-DK" altLang="en-US"/>
            </a:br>
            <a:r>
              <a:rPr lang="da-DK" altLang="en-US"/>
              <a:t>DOLOR SIT AMET </a:t>
            </a:r>
            <a:endParaRPr lang="cs-CZ" altLang="en-US"/>
          </a:p>
        </p:txBody>
      </p:sp>
      <p:sp>
        <p:nvSpPr>
          <p:cNvPr id="1028" name="Rectangle 3">
            <a:extLst>
              <a:ext uri="{FF2B5EF4-FFF2-40B4-BE49-F238E27FC236}">
                <a16:creationId xmlns:a16="http://schemas.microsoft.com/office/drawing/2014/main" id="{D71D528E-A47A-4BAB-9BA5-CD11271229DC}"/>
              </a:ext>
            </a:extLst>
          </p:cNvPr>
          <p:cNvSpPr>
            <a:spLocks noGrp="1" noChangeArrowheads="1"/>
          </p:cNvSpPr>
          <p:nvPr>
            <p:ph type="body" idx="1"/>
          </p:nvPr>
        </p:nvSpPr>
        <p:spPr bwMode="auto">
          <a:xfrm>
            <a:off x="1102784" y="2503488"/>
            <a:ext cx="10369549" cy="3878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en-US"/>
              <a:t>consectetuer adipiscing mi et       </a:t>
            </a:r>
          </a:p>
          <a:p>
            <a:pPr lvl="0"/>
            <a:r>
              <a:rPr lang="cs-CZ" altLang="en-US"/>
              <a:t>erat praesent imperdiet, elit nec tempor </a:t>
            </a:r>
          </a:p>
          <a:p>
            <a:pPr lvl="0"/>
            <a:r>
              <a:rPr lang="cs-CZ" altLang="en-US"/>
              <a:t>semper tempor imperdiet pellentesque </a:t>
            </a:r>
          </a:p>
          <a:p>
            <a:pPr lvl="0"/>
            <a:r>
              <a:rPr lang="cs-CZ" altLang="en-US"/>
              <a:t>turpis suspendisse tellus       </a:t>
            </a:r>
          </a:p>
          <a:p>
            <a:pPr lvl="0"/>
            <a:r>
              <a:rPr lang="cs-CZ" altLang="en-US"/>
              <a:t>elit nec tempor semper semper tempor imperdiet pellentesque</a:t>
            </a:r>
          </a:p>
        </p:txBody>
      </p:sp>
      <p:pic>
        <p:nvPicPr>
          <p:cNvPr id="5" name="Obrázek 4"/>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4127651" y="5987126"/>
            <a:ext cx="3924000" cy="870874"/>
          </a:xfrm>
          <a:prstGeom prst="rect">
            <a:avLst/>
          </a:prstGeom>
        </p:spPr>
      </p:pic>
    </p:spTree>
    <p:extLst>
      <p:ext uri="{BB962C8B-B14F-4D97-AF65-F5344CB8AC3E}">
        <p14:creationId xmlns:p14="http://schemas.microsoft.com/office/powerpoint/2010/main" val="42917239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fade/>
  </p:transition>
  <p:txStyles>
    <p:titleStyle>
      <a:lvl1pPr algn="l" rtl="0" eaLnBrk="1" fontAlgn="base" hangingPunct="1">
        <a:spcBef>
          <a:spcPct val="0"/>
        </a:spcBef>
        <a:spcAft>
          <a:spcPct val="0"/>
        </a:spcAft>
        <a:defRPr sz="4400" b="1" kern="1200">
          <a:solidFill>
            <a:schemeClr val="tx2"/>
          </a:solidFill>
          <a:latin typeface="+mj-lt"/>
          <a:ea typeface="+mj-ea"/>
          <a:cs typeface="+mj-cs"/>
        </a:defRPr>
      </a:lvl1pPr>
      <a:lvl2pPr algn="l" rtl="0" eaLnBrk="1" fontAlgn="base" hangingPunct="1">
        <a:spcBef>
          <a:spcPct val="0"/>
        </a:spcBef>
        <a:spcAft>
          <a:spcPct val="0"/>
        </a:spcAft>
        <a:defRPr sz="4400" b="1">
          <a:solidFill>
            <a:schemeClr val="tx2"/>
          </a:solidFill>
          <a:latin typeface="Arial" panose="020B0604020202020204" pitchFamily="34" charset="0"/>
        </a:defRPr>
      </a:lvl2pPr>
      <a:lvl3pPr algn="l" rtl="0" eaLnBrk="1" fontAlgn="base" hangingPunct="1">
        <a:spcBef>
          <a:spcPct val="0"/>
        </a:spcBef>
        <a:spcAft>
          <a:spcPct val="0"/>
        </a:spcAft>
        <a:defRPr sz="4400" b="1">
          <a:solidFill>
            <a:schemeClr val="tx2"/>
          </a:solidFill>
          <a:latin typeface="Arial" panose="020B0604020202020204" pitchFamily="34" charset="0"/>
        </a:defRPr>
      </a:lvl3pPr>
      <a:lvl4pPr algn="l" rtl="0" eaLnBrk="1" fontAlgn="base" hangingPunct="1">
        <a:spcBef>
          <a:spcPct val="0"/>
        </a:spcBef>
        <a:spcAft>
          <a:spcPct val="0"/>
        </a:spcAft>
        <a:defRPr sz="4400" b="1">
          <a:solidFill>
            <a:schemeClr val="tx2"/>
          </a:solidFill>
          <a:latin typeface="Arial" panose="020B0604020202020204" pitchFamily="34" charset="0"/>
        </a:defRPr>
      </a:lvl4pPr>
      <a:lvl5pPr algn="l" rtl="0" eaLnBrk="1" fontAlgn="base" hangingPunct="1">
        <a:spcBef>
          <a:spcPct val="0"/>
        </a:spcBef>
        <a:spcAft>
          <a:spcPct val="0"/>
        </a:spcAft>
        <a:defRPr sz="4400" b="1">
          <a:solidFill>
            <a:schemeClr val="tx2"/>
          </a:solidFill>
          <a:latin typeface="Arial" panose="020B0604020202020204" pitchFamily="34" charset="0"/>
        </a:defRPr>
      </a:lvl5pPr>
      <a:lvl6pPr marL="457200" algn="l" rtl="0" eaLnBrk="1" fontAlgn="base" hangingPunct="1">
        <a:spcBef>
          <a:spcPct val="0"/>
        </a:spcBef>
        <a:spcAft>
          <a:spcPct val="0"/>
        </a:spcAft>
        <a:defRPr sz="4400" b="1">
          <a:solidFill>
            <a:schemeClr val="tx2"/>
          </a:solidFill>
          <a:latin typeface="Arial" panose="020B0604020202020204" pitchFamily="34" charset="0"/>
        </a:defRPr>
      </a:lvl6pPr>
      <a:lvl7pPr marL="914400" algn="l" rtl="0" eaLnBrk="1" fontAlgn="base" hangingPunct="1">
        <a:spcBef>
          <a:spcPct val="0"/>
        </a:spcBef>
        <a:spcAft>
          <a:spcPct val="0"/>
        </a:spcAft>
        <a:defRPr sz="4400" b="1">
          <a:solidFill>
            <a:schemeClr val="tx2"/>
          </a:solidFill>
          <a:latin typeface="Arial" panose="020B0604020202020204" pitchFamily="34" charset="0"/>
        </a:defRPr>
      </a:lvl7pPr>
      <a:lvl8pPr marL="1371600" algn="l" rtl="0" eaLnBrk="1" fontAlgn="base" hangingPunct="1">
        <a:spcBef>
          <a:spcPct val="0"/>
        </a:spcBef>
        <a:spcAft>
          <a:spcPct val="0"/>
        </a:spcAft>
        <a:defRPr sz="4400" b="1">
          <a:solidFill>
            <a:schemeClr val="tx2"/>
          </a:solidFill>
          <a:latin typeface="Arial" panose="020B0604020202020204" pitchFamily="34" charset="0"/>
        </a:defRPr>
      </a:lvl8pPr>
      <a:lvl9pPr marL="1828800" algn="l" rtl="0" eaLnBrk="1" fontAlgn="base" hangingPunct="1">
        <a:spcBef>
          <a:spcPct val="0"/>
        </a:spcBef>
        <a:spcAft>
          <a:spcPct val="0"/>
        </a:spcAft>
        <a:defRPr sz="4400" b="1">
          <a:solidFill>
            <a:schemeClr val="tx2"/>
          </a:solidFill>
          <a:latin typeface="Arial" panose="020B0604020202020204" pitchFamily="34" charset="0"/>
        </a:defRPr>
      </a:lvl9pPr>
    </p:titleStyle>
    <p:bodyStyle>
      <a:lvl1pPr marL="342900" indent="-342900" algn="l" rtl="0" eaLnBrk="1" fontAlgn="base" hangingPunct="1">
        <a:spcBef>
          <a:spcPct val="20000"/>
        </a:spcBef>
        <a:spcAft>
          <a:spcPct val="0"/>
        </a:spcAft>
        <a:buClr>
          <a:srgbClr val="41BBF1"/>
        </a:buClr>
        <a:buChar char="•"/>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a:extLst>
              <a:ext uri="{FF2B5EF4-FFF2-40B4-BE49-F238E27FC236}">
                <a16:creationId xmlns:a16="http://schemas.microsoft.com/office/drawing/2014/main" id="{3F5179DB-0135-4F65-A7D6-9FFC0DB51FD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
            <a:ext cx="12192000" cy="686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1" name="Rectangle 2">
            <a:extLst>
              <a:ext uri="{FF2B5EF4-FFF2-40B4-BE49-F238E27FC236}">
                <a16:creationId xmlns:a16="http://schemas.microsoft.com/office/drawing/2014/main" id="{102D6EF0-537C-446A-955D-4DD234E02F9D}"/>
              </a:ext>
            </a:extLst>
          </p:cNvPr>
          <p:cNvSpPr>
            <a:spLocks noGrp="1" noChangeArrowheads="1"/>
          </p:cNvSpPr>
          <p:nvPr>
            <p:ph type="title"/>
          </p:nvPr>
        </p:nvSpPr>
        <p:spPr bwMode="auto">
          <a:xfrm>
            <a:off x="1200151" y="2205039"/>
            <a:ext cx="10972800" cy="136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en-US"/>
              <a:t>NADPIS TITULNÍ STÁNKY</a:t>
            </a:r>
            <a:br>
              <a:rPr lang="cs-CZ" altLang="en-US"/>
            </a:br>
            <a:r>
              <a:rPr lang="cs-CZ" altLang="en-US"/>
              <a:t>NA DVA ŘÁDKY</a:t>
            </a:r>
          </a:p>
        </p:txBody>
      </p:sp>
      <p:sp>
        <p:nvSpPr>
          <p:cNvPr id="2052" name="Rectangle 3">
            <a:extLst>
              <a:ext uri="{FF2B5EF4-FFF2-40B4-BE49-F238E27FC236}">
                <a16:creationId xmlns:a16="http://schemas.microsoft.com/office/drawing/2014/main" id="{6FEF3DEF-0ED1-4C16-BACB-22E78A04D63F}"/>
              </a:ext>
            </a:extLst>
          </p:cNvPr>
          <p:cNvSpPr>
            <a:spLocks noGrp="1" noChangeArrowheads="1"/>
          </p:cNvSpPr>
          <p:nvPr>
            <p:ph type="body" idx="1"/>
          </p:nvPr>
        </p:nvSpPr>
        <p:spPr bwMode="auto">
          <a:xfrm>
            <a:off x="1200151" y="372745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en-US"/>
              <a:t>Podtitulek na jeden řádek</a:t>
            </a:r>
          </a:p>
        </p:txBody>
      </p:sp>
      <p:pic>
        <p:nvPicPr>
          <p:cNvPr id="5" name="Obrázek 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127651" y="5987126"/>
            <a:ext cx="3924000" cy="870874"/>
          </a:xfrm>
          <a:prstGeom prst="rect">
            <a:avLst/>
          </a:prstGeom>
        </p:spPr>
      </p:pic>
    </p:spTree>
    <p:extLst>
      <p:ext uri="{BB962C8B-B14F-4D97-AF65-F5344CB8AC3E}">
        <p14:creationId xmlns:p14="http://schemas.microsoft.com/office/powerpoint/2010/main" val="4165271841"/>
      </p:ext>
    </p:extLst>
  </p:cSld>
  <p:clrMap bg1="lt1" tx1="dk1" bg2="lt2" tx2="dk2" accent1="accent1" accent2="accent2" accent3="accent3" accent4="accent4" accent5="accent5" accent6="accent6" hlink="hlink" folHlink="folHlink"/>
  <p:sldLayoutIdLst>
    <p:sldLayoutId id="2147483673" r:id="rId1"/>
    <p:sldLayoutId id="2147483675" r:id="rId2"/>
    <p:sldLayoutId id="2147483678" r:id="rId3"/>
    <p:sldLayoutId id="2147483679" r:id="rId4"/>
  </p:sldLayoutIdLst>
  <p:transition spd="med">
    <p:fade/>
  </p:transition>
  <p:txStyles>
    <p:titleStyle>
      <a:lvl1pPr algn="l" rtl="0" eaLnBrk="1" fontAlgn="base" hangingPunct="1">
        <a:spcBef>
          <a:spcPct val="0"/>
        </a:spcBef>
        <a:spcAft>
          <a:spcPct val="0"/>
        </a:spcAft>
        <a:defRPr sz="4400" b="1" kern="1200">
          <a:solidFill>
            <a:schemeClr val="tx2"/>
          </a:solidFill>
          <a:latin typeface="+mj-lt"/>
          <a:ea typeface="+mj-ea"/>
          <a:cs typeface="+mj-cs"/>
        </a:defRPr>
      </a:lvl1pPr>
      <a:lvl2pPr algn="l" rtl="0" eaLnBrk="1" fontAlgn="base" hangingPunct="1">
        <a:spcBef>
          <a:spcPct val="0"/>
        </a:spcBef>
        <a:spcAft>
          <a:spcPct val="0"/>
        </a:spcAft>
        <a:defRPr sz="4400" b="1">
          <a:solidFill>
            <a:schemeClr val="tx2"/>
          </a:solidFill>
          <a:latin typeface="Arial" panose="020B0604020202020204" pitchFamily="34" charset="0"/>
        </a:defRPr>
      </a:lvl2pPr>
      <a:lvl3pPr algn="l" rtl="0" eaLnBrk="1" fontAlgn="base" hangingPunct="1">
        <a:spcBef>
          <a:spcPct val="0"/>
        </a:spcBef>
        <a:spcAft>
          <a:spcPct val="0"/>
        </a:spcAft>
        <a:defRPr sz="4400" b="1">
          <a:solidFill>
            <a:schemeClr val="tx2"/>
          </a:solidFill>
          <a:latin typeface="Arial" panose="020B0604020202020204" pitchFamily="34" charset="0"/>
        </a:defRPr>
      </a:lvl3pPr>
      <a:lvl4pPr algn="l" rtl="0" eaLnBrk="1" fontAlgn="base" hangingPunct="1">
        <a:spcBef>
          <a:spcPct val="0"/>
        </a:spcBef>
        <a:spcAft>
          <a:spcPct val="0"/>
        </a:spcAft>
        <a:defRPr sz="4400" b="1">
          <a:solidFill>
            <a:schemeClr val="tx2"/>
          </a:solidFill>
          <a:latin typeface="Arial" panose="020B0604020202020204" pitchFamily="34" charset="0"/>
        </a:defRPr>
      </a:lvl4pPr>
      <a:lvl5pPr algn="l" rtl="0" eaLnBrk="1" fontAlgn="base" hangingPunct="1">
        <a:spcBef>
          <a:spcPct val="0"/>
        </a:spcBef>
        <a:spcAft>
          <a:spcPct val="0"/>
        </a:spcAft>
        <a:defRPr sz="4400" b="1">
          <a:solidFill>
            <a:schemeClr val="tx2"/>
          </a:solidFill>
          <a:latin typeface="Arial" panose="020B0604020202020204" pitchFamily="34" charset="0"/>
        </a:defRPr>
      </a:lvl5pPr>
      <a:lvl6pPr marL="457200" algn="l" rtl="0" eaLnBrk="1" fontAlgn="base" hangingPunct="1">
        <a:spcBef>
          <a:spcPct val="0"/>
        </a:spcBef>
        <a:spcAft>
          <a:spcPct val="0"/>
        </a:spcAft>
        <a:defRPr sz="4400" b="1">
          <a:solidFill>
            <a:schemeClr val="tx2"/>
          </a:solidFill>
          <a:latin typeface="Arial" panose="020B0604020202020204" pitchFamily="34" charset="0"/>
        </a:defRPr>
      </a:lvl6pPr>
      <a:lvl7pPr marL="914400" algn="l" rtl="0" eaLnBrk="1" fontAlgn="base" hangingPunct="1">
        <a:spcBef>
          <a:spcPct val="0"/>
        </a:spcBef>
        <a:spcAft>
          <a:spcPct val="0"/>
        </a:spcAft>
        <a:defRPr sz="4400" b="1">
          <a:solidFill>
            <a:schemeClr val="tx2"/>
          </a:solidFill>
          <a:latin typeface="Arial" panose="020B0604020202020204" pitchFamily="34" charset="0"/>
        </a:defRPr>
      </a:lvl7pPr>
      <a:lvl8pPr marL="1371600" algn="l" rtl="0" eaLnBrk="1" fontAlgn="base" hangingPunct="1">
        <a:spcBef>
          <a:spcPct val="0"/>
        </a:spcBef>
        <a:spcAft>
          <a:spcPct val="0"/>
        </a:spcAft>
        <a:defRPr sz="4400" b="1">
          <a:solidFill>
            <a:schemeClr val="tx2"/>
          </a:solidFill>
          <a:latin typeface="Arial" panose="020B0604020202020204" pitchFamily="34" charset="0"/>
        </a:defRPr>
      </a:lvl8pPr>
      <a:lvl9pPr marL="1828800" algn="l" rtl="0" eaLnBrk="1" fontAlgn="base" hangingPunct="1">
        <a:spcBef>
          <a:spcPct val="0"/>
        </a:spcBef>
        <a:spcAft>
          <a:spcPct val="0"/>
        </a:spcAft>
        <a:defRPr sz="4400" b="1">
          <a:solidFill>
            <a:schemeClr val="tx2"/>
          </a:solidFill>
          <a:latin typeface="Arial" panose="020B0604020202020204" pitchFamily="34" charset="0"/>
        </a:defRPr>
      </a:lvl9pPr>
    </p:titleStyle>
    <p:bodyStyle>
      <a:lvl1pPr marL="342900" indent="-342900" algn="l" rtl="0" eaLnBrk="1" fontAlgn="base" hangingPunct="1">
        <a:spcBef>
          <a:spcPct val="20000"/>
        </a:spcBef>
        <a:spcAft>
          <a:spcPct val="0"/>
        </a:spcAft>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8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8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0">
            <a:extLst>
              <a:ext uri="{FF2B5EF4-FFF2-40B4-BE49-F238E27FC236}">
                <a16:creationId xmlns:a16="http://schemas.microsoft.com/office/drawing/2014/main" id="{2CFEF73B-A52C-43A0-89D8-7EACF21005D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6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7" name="Rectangle 2">
            <a:extLst>
              <a:ext uri="{FF2B5EF4-FFF2-40B4-BE49-F238E27FC236}">
                <a16:creationId xmlns:a16="http://schemas.microsoft.com/office/drawing/2014/main" id="{6172FA8F-0246-4689-A162-EEECDAB575A5}"/>
              </a:ext>
            </a:extLst>
          </p:cNvPr>
          <p:cNvSpPr>
            <a:spLocks noGrp="1" noChangeArrowheads="1"/>
          </p:cNvSpPr>
          <p:nvPr>
            <p:ph type="title"/>
          </p:nvPr>
        </p:nvSpPr>
        <p:spPr bwMode="auto">
          <a:xfrm>
            <a:off x="1102785" y="981075"/>
            <a:ext cx="9518649"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a-DK" altLang="en-US"/>
              <a:t>LOREM IPSUM </a:t>
            </a:r>
            <a:br>
              <a:rPr lang="da-DK" altLang="en-US"/>
            </a:br>
            <a:r>
              <a:rPr lang="da-DK" altLang="en-US"/>
              <a:t>DOLOR SIT AMET </a:t>
            </a:r>
            <a:endParaRPr lang="cs-CZ" altLang="en-US"/>
          </a:p>
        </p:txBody>
      </p:sp>
      <p:sp>
        <p:nvSpPr>
          <p:cNvPr id="1028" name="Rectangle 3">
            <a:extLst>
              <a:ext uri="{FF2B5EF4-FFF2-40B4-BE49-F238E27FC236}">
                <a16:creationId xmlns:a16="http://schemas.microsoft.com/office/drawing/2014/main" id="{D71D528E-A47A-4BAB-9BA5-CD11271229DC}"/>
              </a:ext>
            </a:extLst>
          </p:cNvPr>
          <p:cNvSpPr>
            <a:spLocks noGrp="1" noChangeArrowheads="1"/>
          </p:cNvSpPr>
          <p:nvPr>
            <p:ph type="body" idx="1"/>
          </p:nvPr>
        </p:nvSpPr>
        <p:spPr bwMode="auto">
          <a:xfrm>
            <a:off x="1102784" y="2503488"/>
            <a:ext cx="10369549" cy="3878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en-US"/>
              <a:t>consectetuer adipiscing mi et       </a:t>
            </a:r>
          </a:p>
          <a:p>
            <a:pPr lvl="0"/>
            <a:r>
              <a:rPr lang="cs-CZ" altLang="en-US"/>
              <a:t>erat praesent imperdiet, elit nec tempor </a:t>
            </a:r>
          </a:p>
          <a:p>
            <a:pPr lvl="0"/>
            <a:r>
              <a:rPr lang="cs-CZ" altLang="en-US"/>
              <a:t>semper tempor imperdiet pellentesque </a:t>
            </a:r>
          </a:p>
          <a:p>
            <a:pPr lvl="0"/>
            <a:r>
              <a:rPr lang="cs-CZ" altLang="en-US"/>
              <a:t>turpis suspendisse tellus       </a:t>
            </a:r>
          </a:p>
          <a:p>
            <a:pPr lvl="0"/>
            <a:r>
              <a:rPr lang="cs-CZ" altLang="en-US"/>
              <a:t>elit nec tempor semper semper tempor imperdiet pellentesque</a:t>
            </a:r>
          </a:p>
        </p:txBody>
      </p:sp>
      <p:pic>
        <p:nvPicPr>
          <p:cNvPr id="5" name="Obrázek 4"/>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4134000" y="5946313"/>
            <a:ext cx="3924000" cy="870874"/>
          </a:xfrm>
          <a:prstGeom prst="rect">
            <a:avLst/>
          </a:prstGeom>
        </p:spPr>
      </p:pic>
    </p:spTree>
    <p:extLst>
      <p:ext uri="{BB962C8B-B14F-4D97-AF65-F5344CB8AC3E}">
        <p14:creationId xmlns:p14="http://schemas.microsoft.com/office/powerpoint/2010/main" val="61738873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med">
    <p:fade/>
  </p:transition>
  <p:txStyles>
    <p:titleStyle>
      <a:lvl1pPr algn="l" rtl="0" eaLnBrk="1" fontAlgn="base" hangingPunct="1">
        <a:spcBef>
          <a:spcPct val="0"/>
        </a:spcBef>
        <a:spcAft>
          <a:spcPct val="0"/>
        </a:spcAft>
        <a:defRPr sz="4400" b="1" kern="1200">
          <a:solidFill>
            <a:schemeClr val="tx2"/>
          </a:solidFill>
          <a:latin typeface="+mj-lt"/>
          <a:ea typeface="+mj-ea"/>
          <a:cs typeface="+mj-cs"/>
        </a:defRPr>
      </a:lvl1pPr>
      <a:lvl2pPr algn="l" rtl="0" eaLnBrk="1" fontAlgn="base" hangingPunct="1">
        <a:spcBef>
          <a:spcPct val="0"/>
        </a:spcBef>
        <a:spcAft>
          <a:spcPct val="0"/>
        </a:spcAft>
        <a:defRPr sz="4400" b="1">
          <a:solidFill>
            <a:schemeClr val="tx2"/>
          </a:solidFill>
          <a:latin typeface="Arial" panose="020B0604020202020204" pitchFamily="34" charset="0"/>
        </a:defRPr>
      </a:lvl2pPr>
      <a:lvl3pPr algn="l" rtl="0" eaLnBrk="1" fontAlgn="base" hangingPunct="1">
        <a:spcBef>
          <a:spcPct val="0"/>
        </a:spcBef>
        <a:spcAft>
          <a:spcPct val="0"/>
        </a:spcAft>
        <a:defRPr sz="4400" b="1">
          <a:solidFill>
            <a:schemeClr val="tx2"/>
          </a:solidFill>
          <a:latin typeface="Arial" panose="020B0604020202020204" pitchFamily="34" charset="0"/>
        </a:defRPr>
      </a:lvl3pPr>
      <a:lvl4pPr algn="l" rtl="0" eaLnBrk="1" fontAlgn="base" hangingPunct="1">
        <a:spcBef>
          <a:spcPct val="0"/>
        </a:spcBef>
        <a:spcAft>
          <a:spcPct val="0"/>
        </a:spcAft>
        <a:defRPr sz="4400" b="1">
          <a:solidFill>
            <a:schemeClr val="tx2"/>
          </a:solidFill>
          <a:latin typeface="Arial" panose="020B0604020202020204" pitchFamily="34" charset="0"/>
        </a:defRPr>
      </a:lvl4pPr>
      <a:lvl5pPr algn="l" rtl="0" eaLnBrk="1" fontAlgn="base" hangingPunct="1">
        <a:spcBef>
          <a:spcPct val="0"/>
        </a:spcBef>
        <a:spcAft>
          <a:spcPct val="0"/>
        </a:spcAft>
        <a:defRPr sz="4400" b="1">
          <a:solidFill>
            <a:schemeClr val="tx2"/>
          </a:solidFill>
          <a:latin typeface="Arial" panose="020B0604020202020204" pitchFamily="34" charset="0"/>
        </a:defRPr>
      </a:lvl5pPr>
      <a:lvl6pPr marL="457200" algn="l" rtl="0" eaLnBrk="1" fontAlgn="base" hangingPunct="1">
        <a:spcBef>
          <a:spcPct val="0"/>
        </a:spcBef>
        <a:spcAft>
          <a:spcPct val="0"/>
        </a:spcAft>
        <a:defRPr sz="4400" b="1">
          <a:solidFill>
            <a:schemeClr val="tx2"/>
          </a:solidFill>
          <a:latin typeface="Arial" panose="020B0604020202020204" pitchFamily="34" charset="0"/>
        </a:defRPr>
      </a:lvl6pPr>
      <a:lvl7pPr marL="914400" algn="l" rtl="0" eaLnBrk="1" fontAlgn="base" hangingPunct="1">
        <a:spcBef>
          <a:spcPct val="0"/>
        </a:spcBef>
        <a:spcAft>
          <a:spcPct val="0"/>
        </a:spcAft>
        <a:defRPr sz="4400" b="1">
          <a:solidFill>
            <a:schemeClr val="tx2"/>
          </a:solidFill>
          <a:latin typeface="Arial" panose="020B0604020202020204" pitchFamily="34" charset="0"/>
        </a:defRPr>
      </a:lvl7pPr>
      <a:lvl8pPr marL="1371600" algn="l" rtl="0" eaLnBrk="1" fontAlgn="base" hangingPunct="1">
        <a:spcBef>
          <a:spcPct val="0"/>
        </a:spcBef>
        <a:spcAft>
          <a:spcPct val="0"/>
        </a:spcAft>
        <a:defRPr sz="4400" b="1">
          <a:solidFill>
            <a:schemeClr val="tx2"/>
          </a:solidFill>
          <a:latin typeface="Arial" panose="020B0604020202020204" pitchFamily="34" charset="0"/>
        </a:defRPr>
      </a:lvl8pPr>
      <a:lvl9pPr marL="1828800" algn="l" rtl="0" eaLnBrk="1" fontAlgn="base" hangingPunct="1">
        <a:spcBef>
          <a:spcPct val="0"/>
        </a:spcBef>
        <a:spcAft>
          <a:spcPct val="0"/>
        </a:spcAft>
        <a:defRPr sz="4400" b="1">
          <a:solidFill>
            <a:schemeClr val="tx2"/>
          </a:solidFill>
          <a:latin typeface="Arial" panose="020B0604020202020204" pitchFamily="34" charset="0"/>
        </a:defRPr>
      </a:lvl9pPr>
    </p:titleStyle>
    <p:bodyStyle>
      <a:lvl1pPr marL="342900" indent="-342900" algn="l" rtl="0" eaLnBrk="1" fontAlgn="base" hangingPunct="1">
        <a:spcBef>
          <a:spcPct val="20000"/>
        </a:spcBef>
        <a:spcAft>
          <a:spcPct val="0"/>
        </a:spcAft>
        <a:buClr>
          <a:srgbClr val="41BBF1"/>
        </a:buClr>
        <a:buChar char="•"/>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a:extLst>
              <a:ext uri="{FF2B5EF4-FFF2-40B4-BE49-F238E27FC236}">
                <a16:creationId xmlns:a16="http://schemas.microsoft.com/office/drawing/2014/main" id="{3F5179DB-0135-4F65-A7D6-9FFC0DB51FD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1"/>
            <a:ext cx="12192000" cy="686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1" name="Rectangle 2">
            <a:extLst>
              <a:ext uri="{FF2B5EF4-FFF2-40B4-BE49-F238E27FC236}">
                <a16:creationId xmlns:a16="http://schemas.microsoft.com/office/drawing/2014/main" id="{102D6EF0-537C-446A-955D-4DD234E02F9D}"/>
              </a:ext>
            </a:extLst>
          </p:cNvPr>
          <p:cNvSpPr>
            <a:spLocks noGrp="1" noChangeArrowheads="1"/>
          </p:cNvSpPr>
          <p:nvPr>
            <p:ph type="title"/>
          </p:nvPr>
        </p:nvSpPr>
        <p:spPr bwMode="auto">
          <a:xfrm>
            <a:off x="1200151" y="2205039"/>
            <a:ext cx="10972800" cy="136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en-US"/>
              <a:t>NADPIS TITULNÍ STÁNKY</a:t>
            </a:r>
            <a:br>
              <a:rPr lang="cs-CZ" altLang="en-US"/>
            </a:br>
            <a:r>
              <a:rPr lang="cs-CZ" altLang="en-US"/>
              <a:t>NA DVA ŘÁDKY</a:t>
            </a:r>
          </a:p>
        </p:txBody>
      </p:sp>
      <p:sp>
        <p:nvSpPr>
          <p:cNvPr id="2052" name="Rectangle 3">
            <a:extLst>
              <a:ext uri="{FF2B5EF4-FFF2-40B4-BE49-F238E27FC236}">
                <a16:creationId xmlns:a16="http://schemas.microsoft.com/office/drawing/2014/main" id="{6FEF3DEF-0ED1-4C16-BACB-22E78A04D63F}"/>
              </a:ext>
            </a:extLst>
          </p:cNvPr>
          <p:cNvSpPr>
            <a:spLocks noGrp="1" noChangeArrowheads="1"/>
          </p:cNvSpPr>
          <p:nvPr>
            <p:ph type="body" idx="1"/>
          </p:nvPr>
        </p:nvSpPr>
        <p:spPr bwMode="auto">
          <a:xfrm>
            <a:off x="1200151" y="372745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en-US"/>
              <a:t>Podtitulek na jeden řádek</a:t>
            </a:r>
          </a:p>
        </p:txBody>
      </p:sp>
      <p:pic>
        <p:nvPicPr>
          <p:cNvPr id="5" name="Obrázek 4"/>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4127651" y="5987126"/>
            <a:ext cx="3924000" cy="870874"/>
          </a:xfrm>
          <a:prstGeom prst="rect">
            <a:avLst/>
          </a:prstGeom>
        </p:spPr>
      </p:pic>
    </p:spTree>
    <p:extLst>
      <p:ext uri="{BB962C8B-B14F-4D97-AF65-F5344CB8AC3E}">
        <p14:creationId xmlns:p14="http://schemas.microsoft.com/office/powerpoint/2010/main" val="271136335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med">
    <p:fade/>
  </p:transition>
  <p:txStyles>
    <p:titleStyle>
      <a:lvl1pPr algn="l" rtl="0" eaLnBrk="1" fontAlgn="base" hangingPunct="1">
        <a:spcBef>
          <a:spcPct val="0"/>
        </a:spcBef>
        <a:spcAft>
          <a:spcPct val="0"/>
        </a:spcAft>
        <a:defRPr sz="4400" b="1" kern="1200">
          <a:solidFill>
            <a:schemeClr val="tx2"/>
          </a:solidFill>
          <a:latin typeface="+mj-lt"/>
          <a:ea typeface="+mj-ea"/>
          <a:cs typeface="+mj-cs"/>
        </a:defRPr>
      </a:lvl1pPr>
      <a:lvl2pPr algn="l" rtl="0" eaLnBrk="1" fontAlgn="base" hangingPunct="1">
        <a:spcBef>
          <a:spcPct val="0"/>
        </a:spcBef>
        <a:spcAft>
          <a:spcPct val="0"/>
        </a:spcAft>
        <a:defRPr sz="4400" b="1">
          <a:solidFill>
            <a:schemeClr val="tx2"/>
          </a:solidFill>
          <a:latin typeface="Arial" panose="020B0604020202020204" pitchFamily="34" charset="0"/>
        </a:defRPr>
      </a:lvl2pPr>
      <a:lvl3pPr algn="l" rtl="0" eaLnBrk="1" fontAlgn="base" hangingPunct="1">
        <a:spcBef>
          <a:spcPct val="0"/>
        </a:spcBef>
        <a:spcAft>
          <a:spcPct val="0"/>
        </a:spcAft>
        <a:defRPr sz="4400" b="1">
          <a:solidFill>
            <a:schemeClr val="tx2"/>
          </a:solidFill>
          <a:latin typeface="Arial" panose="020B0604020202020204" pitchFamily="34" charset="0"/>
        </a:defRPr>
      </a:lvl3pPr>
      <a:lvl4pPr algn="l" rtl="0" eaLnBrk="1" fontAlgn="base" hangingPunct="1">
        <a:spcBef>
          <a:spcPct val="0"/>
        </a:spcBef>
        <a:spcAft>
          <a:spcPct val="0"/>
        </a:spcAft>
        <a:defRPr sz="4400" b="1">
          <a:solidFill>
            <a:schemeClr val="tx2"/>
          </a:solidFill>
          <a:latin typeface="Arial" panose="020B0604020202020204" pitchFamily="34" charset="0"/>
        </a:defRPr>
      </a:lvl4pPr>
      <a:lvl5pPr algn="l" rtl="0" eaLnBrk="1" fontAlgn="base" hangingPunct="1">
        <a:spcBef>
          <a:spcPct val="0"/>
        </a:spcBef>
        <a:spcAft>
          <a:spcPct val="0"/>
        </a:spcAft>
        <a:defRPr sz="4400" b="1">
          <a:solidFill>
            <a:schemeClr val="tx2"/>
          </a:solidFill>
          <a:latin typeface="Arial" panose="020B0604020202020204" pitchFamily="34" charset="0"/>
        </a:defRPr>
      </a:lvl5pPr>
      <a:lvl6pPr marL="457200" algn="l" rtl="0" eaLnBrk="1" fontAlgn="base" hangingPunct="1">
        <a:spcBef>
          <a:spcPct val="0"/>
        </a:spcBef>
        <a:spcAft>
          <a:spcPct val="0"/>
        </a:spcAft>
        <a:defRPr sz="4400" b="1">
          <a:solidFill>
            <a:schemeClr val="tx2"/>
          </a:solidFill>
          <a:latin typeface="Arial" panose="020B0604020202020204" pitchFamily="34" charset="0"/>
        </a:defRPr>
      </a:lvl6pPr>
      <a:lvl7pPr marL="914400" algn="l" rtl="0" eaLnBrk="1" fontAlgn="base" hangingPunct="1">
        <a:spcBef>
          <a:spcPct val="0"/>
        </a:spcBef>
        <a:spcAft>
          <a:spcPct val="0"/>
        </a:spcAft>
        <a:defRPr sz="4400" b="1">
          <a:solidFill>
            <a:schemeClr val="tx2"/>
          </a:solidFill>
          <a:latin typeface="Arial" panose="020B0604020202020204" pitchFamily="34" charset="0"/>
        </a:defRPr>
      </a:lvl7pPr>
      <a:lvl8pPr marL="1371600" algn="l" rtl="0" eaLnBrk="1" fontAlgn="base" hangingPunct="1">
        <a:spcBef>
          <a:spcPct val="0"/>
        </a:spcBef>
        <a:spcAft>
          <a:spcPct val="0"/>
        </a:spcAft>
        <a:defRPr sz="4400" b="1">
          <a:solidFill>
            <a:schemeClr val="tx2"/>
          </a:solidFill>
          <a:latin typeface="Arial" panose="020B0604020202020204" pitchFamily="34" charset="0"/>
        </a:defRPr>
      </a:lvl8pPr>
      <a:lvl9pPr marL="1828800" algn="l" rtl="0" eaLnBrk="1" fontAlgn="base" hangingPunct="1">
        <a:spcBef>
          <a:spcPct val="0"/>
        </a:spcBef>
        <a:spcAft>
          <a:spcPct val="0"/>
        </a:spcAft>
        <a:defRPr sz="4400" b="1">
          <a:solidFill>
            <a:schemeClr val="tx2"/>
          </a:solidFill>
          <a:latin typeface="Arial" panose="020B0604020202020204" pitchFamily="34" charset="0"/>
        </a:defRPr>
      </a:lvl9pPr>
    </p:titleStyle>
    <p:bodyStyle>
      <a:lvl1pPr marL="342900" indent="-342900" algn="l" rtl="0" eaLnBrk="1" fontAlgn="base" hangingPunct="1">
        <a:spcBef>
          <a:spcPct val="20000"/>
        </a:spcBef>
        <a:spcAft>
          <a:spcPct val="0"/>
        </a:spcAft>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8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8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sa/4.0/deed.cs" TargetMode="External"/><Relationship Id="rId2" Type="http://schemas.openxmlformats.org/officeDocument/2006/relationships/image" Target="../media/image4.jpeg"/><Relationship Id="rId1" Type="http://schemas.openxmlformats.org/officeDocument/2006/relationships/slideLayout" Target="../slideLayouts/slideLayout12.xml"/><Relationship Id="rId5" Type="http://schemas.openxmlformats.org/officeDocument/2006/relationships/image" Target="../media/image6.jp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5.png"/><Relationship Id="rId2" Type="http://schemas.openxmlformats.org/officeDocument/2006/relationships/image" Target="../media/image19.png"/><Relationship Id="rId1" Type="http://schemas.openxmlformats.org/officeDocument/2006/relationships/slideLayout" Target="../slideLayouts/slideLayout13.xml"/><Relationship Id="rId6" Type="http://schemas.openxmlformats.org/officeDocument/2006/relationships/hyperlink" Target="https://creativecommons.org/licenses/by-sa/4.0/deed.cs" TargetMode="External"/><Relationship Id="rId5" Type="http://schemas.openxmlformats.org/officeDocument/2006/relationships/image" Target="../media/image6.jp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hyperlink" Target="https://creativecommons.org/licenses/by-sa/4.0/deed.cs" TargetMode="External"/><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hyperlink" Target="https://creativecommons.org/licenses/by-sa/4.0/deed.cs" TargetMode="Externa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hyperlink" Target="https://creativecommons.org/licenses/by-sa/4.0/deed.cs" TargetMode="External"/><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hyperlink" Target="https://creativecommons.org/licenses/by-sa/4.0/deed.cs" TargetMode="External"/><Relationship Id="rId2" Type="http://schemas.openxmlformats.org/officeDocument/2006/relationships/image" Target="../media/image6.jpg"/><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hyperlink" Target="https://creativecommons.org/licenses/by-sa/4.0/deed.cs" TargetMode="External"/><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5.png"/><Relationship Id="rId2" Type="http://schemas.openxmlformats.org/officeDocument/2006/relationships/image" Target="../media/image28.png"/><Relationship Id="rId1" Type="http://schemas.openxmlformats.org/officeDocument/2006/relationships/slideLayout" Target="../slideLayouts/slideLayout13.xml"/><Relationship Id="rId6" Type="http://schemas.openxmlformats.org/officeDocument/2006/relationships/hyperlink" Target="https://creativecommons.org/licenses/by-sa/4.0/deed.cs" TargetMode="External"/><Relationship Id="rId5" Type="http://schemas.openxmlformats.org/officeDocument/2006/relationships/image" Target="../media/image6.jp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hyperlink" Target="https://creativecommons.org/licenses/by-sa/4.0/deed.cs" TargetMode="Externa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hyperlink" Target="https://creativecommons.org/licenses/by-sa/4.0/deed.cs" TargetMode="External"/><Relationship Id="rId4" Type="http://schemas.openxmlformats.org/officeDocument/2006/relationships/image" Target="../media/image6.jp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hyperlink" Target="https://creativecommons.org/licenses/by-sa/4.0/deed.cs" TargetMode="External"/><Relationship Id="rId4" Type="http://schemas.openxmlformats.org/officeDocument/2006/relationships/image" Target="../media/image6.jp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7.png"/><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hyperlink" Target="https://creativecommons.org/licenses/by-sa/4.0/deed.cs"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5.png"/><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hyperlink" Target="https://creativecommons.org/licenses/by-sa/4.0/deed.cs"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hyperlink" Target="https://creativecommons.org/licenses/by-sa/4.0/deed.cs" TargetMode="External"/><Relationship Id="rId4" Type="http://schemas.openxmlformats.org/officeDocument/2006/relationships/image" Target="../media/image6.jpg"/></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5.png"/><Relationship Id="rId2" Type="http://schemas.openxmlformats.org/officeDocument/2006/relationships/image" Target="../media/image38.png"/><Relationship Id="rId1" Type="http://schemas.openxmlformats.org/officeDocument/2006/relationships/slideLayout" Target="../slideLayouts/slideLayout13.xml"/><Relationship Id="rId6" Type="http://schemas.openxmlformats.org/officeDocument/2006/relationships/hyperlink" Target="https://creativecommons.org/licenses/by-sa/4.0/deed.cs" TargetMode="External"/><Relationship Id="rId5" Type="http://schemas.openxmlformats.org/officeDocument/2006/relationships/image" Target="../media/image6.jpg"/><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0.png"/><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hyperlink" Target="https://creativecommons.org/licenses/by-sa/4.0/deed.cs" TargetMode="External"/><Relationship Id="rId4" Type="http://schemas.openxmlformats.org/officeDocument/2006/relationships/image" Target="../media/image6.jpg"/></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hyperlink" Target="https://creativecommons.org/licenses/by-sa/4.0/deed.cs"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veda.vse.cz/podpora-vedy/granty/grantova-soutez-iga-a/" TargetMode="External"/><Relationship Id="rId7" Type="http://schemas.openxmlformats.org/officeDocument/2006/relationships/image" Target="../media/image5.png"/><Relationship Id="rId2" Type="http://schemas.openxmlformats.org/officeDocument/2006/relationships/hyperlink" Target="https://science.vse.cz/science-research-support/grant/forms/" TargetMode="External"/><Relationship Id="rId1" Type="http://schemas.openxmlformats.org/officeDocument/2006/relationships/slideLayout" Target="../slideLayouts/slideLayout13.xml"/><Relationship Id="rId6" Type="http://schemas.openxmlformats.org/officeDocument/2006/relationships/hyperlink" Target="https://creativecommons.org/licenses/by-sa/4.0/deed.cs" TargetMode="External"/><Relationship Id="rId5" Type="http://schemas.openxmlformats.org/officeDocument/2006/relationships/image" Target="../media/image6.jpg"/><Relationship Id="rId4" Type="http://schemas.openxmlformats.org/officeDocument/2006/relationships/hyperlink" Target="https://science.vse.cz/science-research-support/grant/iga-a-grant-competition/"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hyperlink" Target="https://creativecommons.org/licenses/by-sa/4.0/deed.cs" TargetMode="External"/><Relationship Id="rId4" Type="http://schemas.openxmlformats.org/officeDocument/2006/relationships/image" Target="../media/image6.jpg"/></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png"/><Relationship Id="rId2" Type="http://schemas.openxmlformats.org/officeDocument/2006/relationships/image" Target="../media/image45.png"/><Relationship Id="rId1" Type="http://schemas.openxmlformats.org/officeDocument/2006/relationships/slideLayout" Target="../slideLayouts/slideLayout13.xml"/><Relationship Id="rId6" Type="http://schemas.openxmlformats.org/officeDocument/2006/relationships/hyperlink" Target="https://creativecommons.org/licenses/by-sa/4.0/deed.cs" TargetMode="External"/><Relationship Id="rId5" Type="http://schemas.openxmlformats.org/officeDocument/2006/relationships/image" Target="../media/image6.jpg"/><Relationship Id="rId4" Type="http://schemas.openxmlformats.org/officeDocument/2006/relationships/image" Target="../media/image47.png"/></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8.png"/><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hyperlink" Target="https://creativecommons.org/licenses/by-sa/4.0/deed.cs" TargetMode="External"/><Relationship Id="rId4" Type="http://schemas.openxmlformats.org/officeDocument/2006/relationships/image" Target="../media/image6.jpg"/></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hyperlink" Target="https://insis-test.vse.cz/" TargetMode="Externa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hyperlink" Target="https://creativecommons.org/licenses/by-sa/4.0/deed.cs" TargetMode="External"/><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8.png"/><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hyperlink" Target="https://creativecommons.org/licenses/by-sa/4.0/deed.cs"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hyperlink" Target="https://creativecommons.org/licenses/by-sa/4.0/deed.cs" TargetMode="External"/><Relationship Id="rId2" Type="http://schemas.openxmlformats.org/officeDocument/2006/relationships/image" Target="../media/image9.png"/><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hyperlink" Target="https://creativecommons.org/licenses/by-sa/4.0/deed.cs" TargetMode="Externa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hyperlink" Target="https://creativecommons.org/licenses/by-sa/4.0/deed.cs" TargetMode="Externa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hyperlink" Target="https://creativecommons.org/licenses/by-sa/4.0/deed.cs" TargetMode="Externa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hyperlink" Target="https://creativecommons.org/licenses/by-sa/4.0/deed.cs" TargetMode="Externa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hyperlink" Target="https://creativecommons.org/licenses/by-sa/4.0/deed.cs" TargetMode="External"/><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Obdélník 1"/>
          <p:cNvSpPr/>
          <p:nvPr/>
        </p:nvSpPr>
        <p:spPr>
          <a:xfrm>
            <a:off x="1223183" y="1965724"/>
            <a:ext cx="9069727" cy="584775"/>
          </a:xfrm>
          <a:prstGeom prst="rect">
            <a:avLst/>
          </a:prstGeom>
        </p:spPr>
        <p:txBody>
          <a:bodyPr wrap="none">
            <a:spAutoFit/>
          </a:bodyPr>
          <a:lstStyle/>
          <a:p>
            <a:r>
              <a:rPr lang="en-GB" altLang="cs-CZ" sz="3200" dirty="0">
                <a:solidFill>
                  <a:srgbClr val="0070C0"/>
                </a:solidFill>
              </a:rPr>
              <a:t>Submitting IGA/A Grant Competition Application</a:t>
            </a:r>
            <a:endParaRPr lang="en-GB" sz="3200" dirty="0"/>
          </a:p>
        </p:txBody>
      </p:sp>
      <p:sp>
        <p:nvSpPr>
          <p:cNvPr id="4" name="Obdélník 3"/>
          <p:cNvSpPr/>
          <p:nvPr/>
        </p:nvSpPr>
        <p:spPr>
          <a:xfrm>
            <a:off x="1397431" y="3668648"/>
            <a:ext cx="6096000" cy="1477328"/>
          </a:xfrm>
          <a:prstGeom prst="rect">
            <a:avLst/>
          </a:prstGeom>
        </p:spPr>
        <p:txBody>
          <a:bodyPr>
            <a:spAutoFit/>
          </a:bodyPr>
          <a:lstStyle/>
          <a:p>
            <a:pPr eaLnBrk="1" hangingPunct="1"/>
            <a:r>
              <a:rPr lang="en-GB" altLang="cs-CZ" dirty="0">
                <a:latin typeface="Times New Roman" panose="02020603050405020304" pitchFamily="18" charset="0"/>
                <a:cs typeface="Times New Roman" panose="02020603050405020304" pitchFamily="18" charset="0"/>
              </a:rPr>
              <a:t>IGA/A GC Seminar</a:t>
            </a:r>
          </a:p>
          <a:p>
            <a:pPr eaLnBrk="1" hangingPunct="1"/>
            <a:r>
              <a:rPr lang="en-GB" altLang="cs-CZ" dirty="0">
                <a:latin typeface="Times New Roman" panose="02020603050405020304" pitchFamily="18" charset="0"/>
                <a:cs typeface="Times New Roman" panose="02020603050405020304" pitchFamily="18" charset="0"/>
              </a:rPr>
              <a:t>VSE, 30 September 2020</a:t>
            </a:r>
          </a:p>
          <a:p>
            <a:pPr eaLnBrk="1" hangingPunct="1"/>
            <a:endParaRPr lang="en-GB" altLang="cs-CZ" dirty="0">
              <a:latin typeface="Times New Roman" panose="02020603050405020304" pitchFamily="18" charset="0"/>
              <a:cs typeface="Times New Roman" panose="02020603050405020304" pitchFamily="18" charset="0"/>
            </a:endParaRPr>
          </a:p>
          <a:p>
            <a:pPr eaLnBrk="1" hangingPunct="1"/>
            <a:endParaRPr lang="en-GB" altLang="cs-CZ" dirty="0">
              <a:latin typeface="Times New Roman" panose="02020603050405020304" pitchFamily="18" charset="0"/>
              <a:cs typeface="Times New Roman" panose="02020603050405020304" pitchFamily="18" charset="0"/>
            </a:endParaRPr>
          </a:p>
          <a:p>
            <a:pPr eaLnBrk="1" hangingPunct="1"/>
            <a:r>
              <a:rPr lang="en-GB" altLang="cs-CZ" dirty="0">
                <a:latin typeface="Times New Roman" panose="02020603050405020304" pitchFamily="18" charset="0"/>
                <a:cs typeface="Times New Roman" panose="02020603050405020304" pitchFamily="18" charset="0"/>
              </a:rPr>
              <a:t>Ing. Martina Sušánková, </a:t>
            </a:r>
            <a:r>
              <a:rPr lang="en-GB" altLang="cs-CZ" sz="1100" dirty="0">
                <a:latin typeface="Times New Roman" panose="02020603050405020304" pitchFamily="18" charset="0"/>
                <a:cs typeface="Times New Roman" panose="02020603050405020304" pitchFamily="18" charset="0"/>
              </a:rPr>
              <a:t>Head of  Office for Science and Research</a:t>
            </a:r>
          </a:p>
        </p:txBody>
      </p:sp>
      <p:pic>
        <p:nvPicPr>
          <p:cNvPr id="5" name="Obrázek 4">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06553" y="6539182"/>
            <a:ext cx="2185447" cy="318818"/>
          </a:xfrm>
          <a:prstGeom prst="rect">
            <a:avLst/>
          </a:prstGeom>
        </p:spPr>
      </p:pic>
      <p:pic>
        <p:nvPicPr>
          <p:cNvPr id="6" name="Obrázek 5">
            <a:extLst>
              <a:ext uri="{FF2B5EF4-FFF2-40B4-BE49-F238E27FC236}">
                <a16:creationId xmlns:a16="http://schemas.microsoft.com/office/drawing/2014/main" id="{C0A9FF44-B773-43BD-A752-6A16ABA944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94944" y="5985898"/>
            <a:ext cx="3924000" cy="872102"/>
          </a:xfrm>
          <a:prstGeom prst="rect">
            <a:avLst/>
          </a:prstGeom>
        </p:spPr>
      </p:pic>
    </p:spTree>
    <p:extLst>
      <p:ext uri="{BB962C8B-B14F-4D97-AF65-F5344CB8AC3E}">
        <p14:creationId xmlns:p14="http://schemas.microsoft.com/office/powerpoint/2010/main" val="2443936646"/>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673459" y="705173"/>
            <a:ext cx="6005592" cy="674176"/>
          </a:xfrm>
        </p:spPr>
        <p:txBody>
          <a:bodyPr/>
          <a:lstStyle/>
          <a:p>
            <a:r>
              <a:rPr lang="en-GB" altLang="cs-CZ" sz="2800" b="0" dirty="0">
                <a:solidFill>
                  <a:srgbClr val="000000"/>
                </a:solidFill>
              </a:rPr>
              <a:t>Application -  Budget Preparation</a:t>
            </a:r>
            <a:endParaRPr lang="en-GB" dirty="0"/>
          </a:p>
        </p:txBody>
      </p:sp>
      <p:pic>
        <p:nvPicPr>
          <p:cNvPr id="4" name="Obrázek 3"/>
          <p:cNvPicPr>
            <a:picLocks noChangeAspect="1"/>
          </p:cNvPicPr>
          <p:nvPr/>
        </p:nvPicPr>
        <p:blipFill>
          <a:blip r:embed="rId2"/>
          <a:stretch>
            <a:fillRect/>
          </a:stretch>
        </p:blipFill>
        <p:spPr>
          <a:xfrm>
            <a:off x="1751308" y="1673817"/>
            <a:ext cx="5622749" cy="4060556"/>
          </a:xfrm>
          <a:prstGeom prst="rect">
            <a:avLst/>
          </a:prstGeom>
        </p:spPr>
      </p:pic>
      <p:pic>
        <p:nvPicPr>
          <p:cNvPr id="5" name="Obrázek 4"/>
          <p:cNvPicPr>
            <a:picLocks noChangeAspect="1"/>
          </p:cNvPicPr>
          <p:nvPr/>
        </p:nvPicPr>
        <p:blipFill>
          <a:blip r:embed="rId3"/>
          <a:stretch>
            <a:fillRect/>
          </a:stretch>
        </p:blipFill>
        <p:spPr>
          <a:xfrm>
            <a:off x="4559167" y="2668511"/>
            <a:ext cx="739931" cy="337184"/>
          </a:xfrm>
          <a:prstGeom prst="rect">
            <a:avLst/>
          </a:prstGeom>
        </p:spPr>
      </p:pic>
      <p:pic>
        <p:nvPicPr>
          <p:cNvPr id="3" name="Picture 5">
            <a:extLst>
              <a:ext uri="{FF2B5EF4-FFF2-40B4-BE49-F238E27FC236}">
                <a16:creationId xmlns:a16="http://schemas.microsoft.com/office/drawing/2014/main" id="{93CC996B-E0A7-4D89-8877-F98533C276E6}"/>
              </a:ext>
            </a:extLst>
          </p:cNvPr>
          <p:cNvPicPr>
            <a:picLocks noChangeAspect="1"/>
          </p:cNvPicPr>
          <p:nvPr/>
        </p:nvPicPr>
        <p:blipFill>
          <a:blip r:embed="rId4"/>
          <a:stretch>
            <a:fillRect/>
          </a:stretch>
        </p:blipFill>
        <p:spPr>
          <a:xfrm>
            <a:off x="4608739" y="3429907"/>
            <a:ext cx="742950" cy="506184"/>
          </a:xfrm>
          <a:prstGeom prst="rect">
            <a:avLst/>
          </a:prstGeom>
        </p:spPr>
      </p:pic>
      <p:pic>
        <p:nvPicPr>
          <p:cNvPr id="6" name="Obrázek 5">
            <a:extLst>
              <a:ext uri="{FF2B5EF4-FFF2-40B4-BE49-F238E27FC236}">
                <a16:creationId xmlns:a16="http://schemas.microsoft.com/office/drawing/2014/main" id="{A8D5FD2A-EFA5-4CA4-A3AF-C5A11DA31F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04180" y="5985898"/>
            <a:ext cx="3924000" cy="872102"/>
          </a:xfrm>
          <a:prstGeom prst="rect">
            <a:avLst/>
          </a:prstGeom>
        </p:spPr>
      </p:pic>
      <p:pic>
        <p:nvPicPr>
          <p:cNvPr id="7" name="Obrázek 6">
            <a:hlinkClick r:id="rId6"/>
            <a:extLst>
              <a:ext uri="{FF2B5EF4-FFF2-40B4-BE49-F238E27FC236}">
                <a16:creationId xmlns:a16="http://schemas.microsoft.com/office/drawing/2014/main" id="{F003390E-5CA1-41C1-8E73-D9A3A058370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36471" y="6587311"/>
            <a:ext cx="1855529" cy="270689"/>
          </a:xfrm>
          <a:prstGeom prst="rect">
            <a:avLst/>
          </a:prstGeom>
        </p:spPr>
      </p:pic>
    </p:spTree>
    <p:extLst>
      <p:ext uri="{BB962C8B-B14F-4D97-AF65-F5344CB8AC3E}">
        <p14:creationId xmlns:p14="http://schemas.microsoft.com/office/powerpoint/2010/main" val="3918976467"/>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stretch>
            <a:fillRect/>
          </a:stretch>
        </p:blipFill>
        <p:spPr>
          <a:xfrm>
            <a:off x="1766806" y="1840256"/>
            <a:ext cx="5404256" cy="4227329"/>
          </a:xfrm>
          <a:prstGeom prst="rect">
            <a:avLst/>
          </a:prstGeom>
        </p:spPr>
      </p:pic>
      <p:sp>
        <p:nvSpPr>
          <p:cNvPr id="5" name="Obdélník 4"/>
          <p:cNvSpPr/>
          <p:nvPr/>
        </p:nvSpPr>
        <p:spPr>
          <a:xfrm>
            <a:off x="2598849" y="1004829"/>
            <a:ext cx="5463355" cy="523220"/>
          </a:xfrm>
          <a:prstGeom prst="rect">
            <a:avLst/>
          </a:prstGeom>
        </p:spPr>
        <p:txBody>
          <a:bodyPr wrap="none">
            <a:spAutoFit/>
          </a:bodyPr>
          <a:lstStyle/>
          <a:p>
            <a:r>
              <a:rPr lang="en-GB" altLang="cs-CZ" sz="2800" dirty="0">
                <a:solidFill>
                  <a:srgbClr val="000000"/>
                </a:solidFill>
              </a:rPr>
              <a:t>Application -  Budget Preparation</a:t>
            </a:r>
            <a:endParaRPr lang="cs-CZ" sz="2800" dirty="0"/>
          </a:p>
        </p:txBody>
      </p:sp>
      <p:pic>
        <p:nvPicPr>
          <p:cNvPr id="2" name="Obrázek 4">
            <a:extLst>
              <a:ext uri="{FF2B5EF4-FFF2-40B4-BE49-F238E27FC236}">
                <a16:creationId xmlns:a16="http://schemas.microsoft.com/office/drawing/2014/main" id="{D4125261-7501-4306-83BE-3DF46E7C2B29}"/>
              </a:ext>
            </a:extLst>
          </p:cNvPr>
          <p:cNvPicPr>
            <a:picLocks noChangeAspect="1"/>
          </p:cNvPicPr>
          <p:nvPr/>
        </p:nvPicPr>
        <p:blipFill>
          <a:blip r:embed="rId3"/>
          <a:stretch>
            <a:fillRect/>
          </a:stretch>
        </p:blipFill>
        <p:spPr>
          <a:xfrm>
            <a:off x="4749667" y="3094868"/>
            <a:ext cx="739931" cy="337184"/>
          </a:xfrm>
          <a:prstGeom prst="rect">
            <a:avLst/>
          </a:prstGeom>
        </p:spPr>
      </p:pic>
      <p:pic>
        <p:nvPicPr>
          <p:cNvPr id="6" name="Obrázek 5">
            <a:extLst>
              <a:ext uri="{FF2B5EF4-FFF2-40B4-BE49-F238E27FC236}">
                <a16:creationId xmlns:a16="http://schemas.microsoft.com/office/drawing/2014/main" id="{648213F1-0FFE-483D-A671-4E563AC720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8204" y="5985898"/>
            <a:ext cx="3924000" cy="872102"/>
          </a:xfrm>
          <a:prstGeom prst="rect">
            <a:avLst/>
          </a:prstGeom>
        </p:spPr>
      </p:pic>
      <p:pic>
        <p:nvPicPr>
          <p:cNvPr id="7" name="Obrázek 6">
            <a:hlinkClick r:id="rId5"/>
            <a:extLst>
              <a:ext uri="{FF2B5EF4-FFF2-40B4-BE49-F238E27FC236}">
                <a16:creationId xmlns:a16="http://schemas.microsoft.com/office/drawing/2014/main" id="{4344DD7E-2A6F-4A9F-9D30-70380C5A0D3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36471" y="6587311"/>
            <a:ext cx="1855529" cy="270689"/>
          </a:xfrm>
          <a:prstGeom prst="rect">
            <a:avLst/>
          </a:prstGeom>
        </p:spPr>
      </p:pic>
    </p:spTree>
    <p:extLst>
      <p:ext uri="{BB962C8B-B14F-4D97-AF65-F5344CB8AC3E}">
        <p14:creationId xmlns:p14="http://schemas.microsoft.com/office/powerpoint/2010/main" val="4224772018"/>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élník 4"/>
          <p:cNvSpPr/>
          <p:nvPr/>
        </p:nvSpPr>
        <p:spPr>
          <a:xfrm>
            <a:off x="2541941" y="1012578"/>
            <a:ext cx="5463355" cy="523220"/>
          </a:xfrm>
          <a:prstGeom prst="rect">
            <a:avLst/>
          </a:prstGeom>
        </p:spPr>
        <p:txBody>
          <a:bodyPr wrap="none">
            <a:spAutoFit/>
          </a:bodyPr>
          <a:lstStyle/>
          <a:p>
            <a:r>
              <a:rPr lang="en-GB" altLang="cs-CZ" sz="2800" dirty="0">
                <a:solidFill>
                  <a:srgbClr val="000000"/>
                </a:solidFill>
              </a:rPr>
              <a:t>Application -  Budget Preparation</a:t>
            </a:r>
            <a:endParaRPr lang="cs-CZ" sz="2800" dirty="0"/>
          </a:p>
        </p:txBody>
      </p:sp>
      <p:pic>
        <p:nvPicPr>
          <p:cNvPr id="8" name="Obrázek 7"/>
          <p:cNvPicPr>
            <a:picLocks noChangeAspect="1"/>
          </p:cNvPicPr>
          <p:nvPr/>
        </p:nvPicPr>
        <p:blipFill>
          <a:blip r:embed="rId2"/>
          <a:stretch>
            <a:fillRect/>
          </a:stretch>
        </p:blipFill>
        <p:spPr>
          <a:xfrm>
            <a:off x="2033748" y="5611354"/>
            <a:ext cx="2188654" cy="1493649"/>
          </a:xfrm>
          <a:prstGeom prst="rect">
            <a:avLst/>
          </a:prstGeom>
        </p:spPr>
      </p:pic>
      <p:pic>
        <p:nvPicPr>
          <p:cNvPr id="7" name="Obrázek 6"/>
          <p:cNvPicPr>
            <a:picLocks noChangeAspect="1"/>
          </p:cNvPicPr>
          <p:nvPr/>
        </p:nvPicPr>
        <p:blipFill>
          <a:blip r:embed="rId3"/>
          <a:stretch>
            <a:fillRect/>
          </a:stretch>
        </p:blipFill>
        <p:spPr>
          <a:xfrm>
            <a:off x="1658317" y="1535798"/>
            <a:ext cx="5359347" cy="4898511"/>
          </a:xfrm>
          <a:prstGeom prst="rect">
            <a:avLst/>
          </a:prstGeom>
        </p:spPr>
      </p:pic>
      <p:pic>
        <p:nvPicPr>
          <p:cNvPr id="6" name="Obrázek 5">
            <a:extLst>
              <a:ext uri="{FF2B5EF4-FFF2-40B4-BE49-F238E27FC236}">
                <a16:creationId xmlns:a16="http://schemas.microsoft.com/office/drawing/2014/main" id="{32F5BC42-85C2-455C-877E-36245E46D3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22402" y="6096424"/>
            <a:ext cx="3656217" cy="761576"/>
          </a:xfrm>
          <a:prstGeom prst="rect">
            <a:avLst/>
          </a:prstGeom>
        </p:spPr>
      </p:pic>
      <p:pic>
        <p:nvPicPr>
          <p:cNvPr id="9" name="Obrázek 8">
            <a:hlinkClick r:id="rId5"/>
            <a:extLst>
              <a:ext uri="{FF2B5EF4-FFF2-40B4-BE49-F238E27FC236}">
                <a16:creationId xmlns:a16="http://schemas.microsoft.com/office/drawing/2014/main" id="{D5624F9D-35A7-49F2-9EDB-32CC45BD95D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36471" y="6587311"/>
            <a:ext cx="1855529" cy="270689"/>
          </a:xfrm>
          <a:prstGeom prst="rect">
            <a:avLst/>
          </a:prstGeom>
        </p:spPr>
      </p:pic>
    </p:spTree>
    <p:extLst>
      <p:ext uri="{BB962C8B-B14F-4D97-AF65-F5344CB8AC3E}">
        <p14:creationId xmlns:p14="http://schemas.microsoft.com/office/powerpoint/2010/main" val="2491077302"/>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412678" y="1089807"/>
            <a:ext cx="5390718" cy="707997"/>
          </a:xfrm>
        </p:spPr>
        <p:txBody>
          <a:bodyPr/>
          <a:lstStyle/>
          <a:p>
            <a:r>
              <a:rPr lang="en-GB" altLang="cs-CZ" sz="2800" b="0" dirty="0">
                <a:solidFill>
                  <a:srgbClr val="000000"/>
                </a:solidFill>
              </a:rPr>
              <a:t>Application -  Project Contents</a:t>
            </a:r>
            <a:endParaRPr lang="en-GB" dirty="0"/>
          </a:p>
        </p:txBody>
      </p:sp>
      <p:pic>
        <p:nvPicPr>
          <p:cNvPr id="4" name="Obrázek 3"/>
          <p:cNvPicPr>
            <a:picLocks noChangeAspect="1"/>
          </p:cNvPicPr>
          <p:nvPr/>
        </p:nvPicPr>
        <p:blipFill>
          <a:blip r:embed="rId2"/>
          <a:stretch>
            <a:fillRect/>
          </a:stretch>
        </p:blipFill>
        <p:spPr>
          <a:xfrm>
            <a:off x="1348351" y="1928329"/>
            <a:ext cx="6833945" cy="3882565"/>
          </a:xfrm>
          <a:prstGeom prst="rect">
            <a:avLst/>
          </a:prstGeom>
        </p:spPr>
      </p:pic>
      <p:pic>
        <p:nvPicPr>
          <p:cNvPr id="5" name="Obrázek 4"/>
          <p:cNvPicPr>
            <a:picLocks noChangeAspect="1"/>
          </p:cNvPicPr>
          <p:nvPr/>
        </p:nvPicPr>
        <p:blipFill>
          <a:blip r:embed="rId3"/>
          <a:stretch>
            <a:fillRect/>
          </a:stretch>
        </p:blipFill>
        <p:spPr>
          <a:xfrm>
            <a:off x="1931052" y="2489735"/>
            <a:ext cx="963251" cy="359695"/>
          </a:xfrm>
          <a:prstGeom prst="rect">
            <a:avLst/>
          </a:prstGeom>
        </p:spPr>
      </p:pic>
      <p:pic>
        <p:nvPicPr>
          <p:cNvPr id="6" name="Obrázek 5"/>
          <p:cNvPicPr>
            <a:picLocks noChangeAspect="1"/>
          </p:cNvPicPr>
          <p:nvPr/>
        </p:nvPicPr>
        <p:blipFill>
          <a:blip r:embed="rId3"/>
          <a:stretch>
            <a:fillRect/>
          </a:stretch>
        </p:blipFill>
        <p:spPr>
          <a:xfrm>
            <a:off x="3802072" y="2223681"/>
            <a:ext cx="963251" cy="359695"/>
          </a:xfrm>
          <a:prstGeom prst="rect">
            <a:avLst/>
          </a:prstGeom>
        </p:spPr>
      </p:pic>
      <p:pic>
        <p:nvPicPr>
          <p:cNvPr id="7" name="Obrázek 6">
            <a:extLst>
              <a:ext uri="{FF2B5EF4-FFF2-40B4-BE49-F238E27FC236}">
                <a16:creationId xmlns:a16="http://schemas.microsoft.com/office/drawing/2014/main" id="{8F8D1878-ABDC-4ADD-93D3-5C8DE65A72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58296" y="5985898"/>
            <a:ext cx="3924000" cy="872102"/>
          </a:xfrm>
          <a:prstGeom prst="rect">
            <a:avLst/>
          </a:prstGeom>
        </p:spPr>
      </p:pic>
      <p:pic>
        <p:nvPicPr>
          <p:cNvPr id="8" name="Obrázek 7">
            <a:hlinkClick r:id="rId5"/>
            <a:extLst>
              <a:ext uri="{FF2B5EF4-FFF2-40B4-BE49-F238E27FC236}">
                <a16:creationId xmlns:a16="http://schemas.microsoft.com/office/drawing/2014/main" id="{9B5BCCC2-5272-4729-A488-AB2E3AA6774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36471" y="6587311"/>
            <a:ext cx="1855529" cy="270689"/>
          </a:xfrm>
          <a:prstGeom prst="rect">
            <a:avLst/>
          </a:prstGeom>
        </p:spPr>
      </p:pic>
    </p:spTree>
    <p:extLst>
      <p:ext uri="{BB962C8B-B14F-4D97-AF65-F5344CB8AC3E}">
        <p14:creationId xmlns:p14="http://schemas.microsoft.com/office/powerpoint/2010/main" val="2933949945"/>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490170" y="973570"/>
            <a:ext cx="5101867" cy="661502"/>
          </a:xfrm>
        </p:spPr>
        <p:txBody>
          <a:bodyPr/>
          <a:lstStyle/>
          <a:p>
            <a:r>
              <a:rPr lang="en-GB" altLang="cs-CZ" sz="2800" b="0" dirty="0">
                <a:solidFill>
                  <a:srgbClr val="000000"/>
                </a:solidFill>
              </a:rPr>
              <a:t>Application -  Project Contents</a:t>
            </a:r>
            <a:endParaRPr lang="cs-CZ" dirty="0"/>
          </a:p>
        </p:txBody>
      </p:sp>
      <p:sp>
        <p:nvSpPr>
          <p:cNvPr id="3" name="Zástupný symbol pro text 2"/>
          <p:cNvSpPr>
            <a:spLocks noGrp="1"/>
          </p:cNvSpPr>
          <p:nvPr>
            <p:ph type="body" idx="1"/>
          </p:nvPr>
        </p:nvSpPr>
        <p:spPr>
          <a:xfrm>
            <a:off x="1056577" y="1937289"/>
            <a:ext cx="10515600" cy="4121366"/>
          </a:xfrm>
        </p:spPr>
        <p:txBody>
          <a:bodyPr/>
          <a:lstStyle/>
          <a:p>
            <a:pPr marL="457200" indent="-457200">
              <a:buAutoNum type="alphaLcParenR"/>
            </a:pPr>
            <a:r>
              <a:rPr lang="en-GB"/>
              <a:t>Objectives and expected benefits of the project</a:t>
            </a:r>
          </a:p>
          <a:p>
            <a:r>
              <a:rPr lang="en-GB"/>
              <a:t>b)   Analysis of the current state of knowledge</a:t>
            </a:r>
          </a:p>
          <a:p>
            <a:r>
              <a:rPr lang="en-GB"/>
              <a:t>c)   Project methodology</a:t>
            </a:r>
          </a:p>
          <a:p>
            <a:pPr marL="457200" indent="-457200">
              <a:buAutoNum type="alphaLcParenR" startAt="4"/>
            </a:pPr>
            <a:r>
              <a:rPr lang="en-GB"/>
              <a:t>Project management: project schedule, involvement of individual    researchers and mentors in the project</a:t>
            </a:r>
          </a:p>
          <a:p>
            <a:r>
              <a:rPr lang="en-GB"/>
              <a:t>e)   Expected project publication outputs</a:t>
            </a:r>
          </a:p>
          <a:p>
            <a:pPr marL="457200" indent="-457200">
              <a:buAutoNum type="alphaLcParenR" startAt="6"/>
            </a:pPr>
            <a:r>
              <a:rPr lang="en-GB"/>
              <a:t>Up to the 10 most important publications of the research team over the past 5 years</a:t>
            </a:r>
          </a:p>
          <a:p>
            <a:endParaRPr lang="en-GB"/>
          </a:p>
          <a:p>
            <a:pPr marL="457200" indent="-457200">
              <a:buAutoNum type="alphaLcParenR" startAt="6"/>
            </a:pPr>
            <a:endParaRPr lang="en-GB"/>
          </a:p>
          <a:p>
            <a:endParaRPr lang="en-GB"/>
          </a:p>
        </p:txBody>
      </p:sp>
      <p:pic>
        <p:nvPicPr>
          <p:cNvPr id="4" name="Obrázek 3">
            <a:extLst>
              <a:ext uri="{FF2B5EF4-FFF2-40B4-BE49-F238E27FC236}">
                <a16:creationId xmlns:a16="http://schemas.microsoft.com/office/drawing/2014/main" id="{27C92750-147C-4BA6-8C2E-BD66BB0035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5853" y="6022444"/>
            <a:ext cx="3924000" cy="872102"/>
          </a:xfrm>
          <a:prstGeom prst="rect">
            <a:avLst/>
          </a:prstGeom>
        </p:spPr>
      </p:pic>
      <p:pic>
        <p:nvPicPr>
          <p:cNvPr id="5" name="Obrázek 4">
            <a:hlinkClick r:id="rId3"/>
            <a:extLst>
              <a:ext uri="{FF2B5EF4-FFF2-40B4-BE49-F238E27FC236}">
                <a16:creationId xmlns:a16="http://schemas.microsoft.com/office/drawing/2014/main" id="{E828B00F-4DC0-4C6E-8FF6-35D6DE8554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36471" y="6587311"/>
            <a:ext cx="1855529" cy="270689"/>
          </a:xfrm>
          <a:prstGeom prst="rect">
            <a:avLst/>
          </a:prstGeom>
        </p:spPr>
      </p:pic>
    </p:spTree>
    <p:extLst>
      <p:ext uri="{BB962C8B-B14F-4D97-AF65-F5344CB8AC3E}">
        <p14:creationId xmlns:p14="http://schemas.microsoft.com/office/powerpoint/2010/main" val="829306772"/>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420426" y="945397"/>
            <a:ext cx="6438347" cy="757642"/>
          </a:xfrm>
        </p:spPr>
        <p:txBody>
          <a:bodyPr/>
          <a:lstStyle/>
          <a:p>
            <a:r>
              <a:rPr lang="en-GB" altLang="cs-CZ" sz="2800" b="0" dirty="0">
                <a:solidFill>
                  <a:srgbClr val="000000"/>
                </a:solidFill>
              </a:rPr>
              <a:t>Application – Sav</a:t>
            </a:r>
            <a:r>
              <a:rPr lang="cs-CZ" altLang="cs-CZ" sz="2800" b="0" dirty="0">
                <a:solidFill>
                  <a:srgbClr val="000000"/>
                </a:solidFill>
              </a:rPr>
              <a:t>e</a:t>
            </a:r>
            <a:r>
              <a:rPr lang="en-GB" altLang="cs-CZ" sz="2800" b="0" dirty="0">
                <a:solidFill>
                  <a:srgbClr val="000000"/>
                </a:solidFill>
              </a:rPr>
              <a:t> Project Contents</a:t>
            </a:r>
            <a:endParaRPr lang="en-GB" dirty="0"/>
          </a:p>
        </p:txBody>
      </p:sp>
      <p:pic>
        <p:nvPicPr>
          <p:cNvPr id="4" name="Obrázek 3"/>
          <p:cNvPicPr>
            <a:picLocks noChangeAspect="1"/>
          </p:cNvPicPr>
          <p:nvPr/>
        </p:nvPicPr>
        <p:blipFill>
          <a:blip r:embed="rId2"/>
          <a:stretch>
            <a:fillRect/>
          </a:stretch>
        </p:blipFill>
        <p:spPr>
          <a:xfrm>
            <a:off x="1588576" y="1774274"/>
            <a:ext cx="6798347" cy="4521427"/>
          </a:xfrm>
          <a:prstGeom prst="rect">
            <a:avLst/>
          </a:prstGeom>
        </p:spPr>
      </p:pic>
      <p:pic>
        <p:nvPicPr>
          <p:cNvPr id="5" name="Obrázek 4"/>
          <p:cNvPicPr>
            <a:picLocks noChangeAspect="1"/>
          </p:cNvPicPr>
          <p:nvPr/>
        </p:nvPicPr>
        <p:blipFill>
          <a:blip r:embed="rId3"/>
          <a:stretch>
            <a:fillRect/>
          </a:stretch>
        </p:blipFill>
        <p:spPr>
          <a:xfrm>
            <a:off x="2514195" y="5220849"/>
            <a:ext cx="2188654" cy="1499746"/>
          </a:xfrm>
          <a:prstGeom prst="rect">
            <a:avLst/>
          </a:prstGeom>
        </p:spPr>
      </p:pic>
      <p:pic>
        <p:nvPicPr>
          <p:cNvPr id="6" name="Obrázek 5">
            <a:extLst>
              <a:ext uri="{FF2B5EF4-FFF2-40B4-BE49-F238E27FC236}">
                <a16:creationId xmlns:a16="http://schemas.microsoft.com/office/drawing/2014/main" id="{C717BD16-7EF8-4499-9862-E8AC76C5BE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2799" y="5957987"/>
            <a:ext cx="3924000" cy="872102"/>
          </a:xfrm>
          <a:prstGeom prst="rect">
            <a:avLst/>
          </a:prstGeom>
        </p:spPr>
      </p:pic>
      <p:pic>
        <p:nvPicPr>
          <p:cNvPr id="7" name="Obrázek 6">
            <a:hlinkClick r:id="rId5"/>
            <a:extLst>
              <a:ext uri="{FF2B5EF4-FFF2-40B4-BE49-F238E27FC236}">
                <a16:creationId xmlns:a16="http://schemas.microsoft.com/office/drawing/2014/main" id="{32E845BE-F2EA-4141-A041-9555487E319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36471" y="6587311"/>
            <a:ext cx="1855529" cy="270689"/>
          </a:xfrm>
          <a:prstGeom prst="rect">
            <a:avLst/>
          </a:prstGeom>
        </p:spPr>
      </p:pic>
    </p:spTree>
    <p:extLst>
      <p:ext uri="{BB962C8B-B14F-4D97-AF65-F5344CB8AC3E}">
        <p14:creationId xmlns:p14="http://schemas.microsoft.com/office/powerpoint/2010/main" val="3229342847"/>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366183" y="1182798"/>
            <a:ext cx="6291256" cy="746742"/>
          </a:xfrm>
        </p:spPr>
        <p:txBody>
          <a:bodyPr/>
          <a:lstStyle/>
          <a:p>
            <a:r>
              <a:rPr lang="en-GB" altLang="cs-CZ" sz="2800" b="0">
                <a:solidFill>
                  <a:srgbClr val="000000"/>
                </a:solidFill>
              </a:rPr>
              <a:t>Application – CVs of Team Members</a:t>
            </a:r>
            <a:endParaRPr lang="en-GB"/>
          </a:p>
        </p:txBody>
      </p:sp>
      <p:pic>
        <p:nvPicPr>
          <p:cNvPr id="4" name="Obrázek 3"/>
          <p:cNvPicPr>
            <a:picLocks noChangeAspect="1"/>
          </p:cNvPicPr>
          <p:nvPr/>
        </p:nvPicPr>
        <p:blipFill>
          <a:blip r:embed="rId2"/>
          <a:stretch>
            <a:fillRect/>
          </a:stretch>
        </p:blipFill>
        <p:spPr>
          <a:xfrm>
            <a:off x="1177871" y="2033520"/>
            <a:ext cx="9211724" cy="4130932"/>
          </a:xfrm>
          <a:prstGeom prst="rect">
            <a:avLst/>
          </a:prstGeom>
        </p:spPr>
      </p:pic>
      <p:pic>
        <p:nvPicPr>
          <p:cNvPr id="3" name="Obrázek 4">
            <a:extLst>
              <a:ext uri="{FF2B5EF4-FFF2-40B4-BE49-F238E27FC236}">
                <a16:creationId xmlns:a16="http://schemas.microsoft.com/office/drawing/2014/main" id="{BA34E4F7-ABBA-4F8F-B3B4-86EBF8094D7C}"/>
              </a:ext>
            </a:extLst>
          </p:cNvPr>
          <p:cNvPicPr>
            <a:picLocks noChangeAspect="1"/>
          </p:cNvPicPr>
          <p:nvPr/>
        </p:nvPicPr>
        <p:blipFill>
          <a:blip r:embed="rId3"/>
          <a:stretch>
            <a:fillRect/>
          </a:stretch>
        </p:blipFill>
        <p:spPr>
          <a:xfrm>
            <a:off x="2055452" y="2178653"/>
            <a:ext cx="739931" cy="337184"/>
          </a:xfrm>
          <a:prstGeom prst="rect">
            <a:avLst/>
          </a:prstGeom>
        </p:spPr>
      </p:pic>
      <p:pic>
        <p:nvPicPr>
          <p:cNvPr id="5" name="Picture 5">
            <a:extLst>
              <a:ext uri="{FF2B5EF4-FFF2-40B4-BE49-F238E27FC236}">
                <a16:creationId xmlns:a16="http://schemas.microsoft.com/office/drawing/2014/main" id="{CF9AD699-C0C6-44C9-9090-9FBDD5785ADD}"/>
              </a:ext>
            </a:extLst>
          </p:cNvPr>
          <p:cNvPicPr>
            <a:picLocks noChangeAspect="1"/>
          </p:cNvPicPr>
          <p:nvPr/>
        </p:nvPicPr>
        <p:blipFill>
          <a:blip r:embed="rId4"/>
          <a:stretch>
            <a:fillRect/>
          </a:stretch>
        </p:blipFill>
        <p:spPr>
          <a:xfrm>
            <a:off x="1179739" y="4554764"/>
            <a:ext cx="1459592" cy="342900"/>
          </a:xfrm>
          <a:prstGeom prst="rect">
            <a:avLst/>
          </a:prstGeom>
        </p:spPr>
      </p:pic>
      <p:pic>
        <p:nvPicPr>
          <p:cNvPr id="6" name="Picture 6">
            <a:extLst>
              <a:ext uri="{FF2B5EF4-FFF2-40B4-BE49-F238E27FC236}">
                <a16:creationId xmlns:a16="http://schemas.microsoft.com/office/drawing/2014/main" id="{1C77976D-8022-4477-9204-EF7414E40043}"/>
              </a:ext>
            </a:extLst>
          </p:cNvPr>
          <p:cNvPicPr>
            <a:picLocks noChangeAspect="1"/>
          </p:cNvPicPr>
          <p:nvPr/>
        </p:nvPicPr>
        <p:blipFill>
          <a:blip r:embed="rId4"/>
          <a:stretch>
            <a:fillRect/>
          </a:stretch>
        </p:blipFill>
        <p:spPr>
          <a:xfrm>
            <a:off x="8754382" y="3194051"/>
            <a:ext cx="996949" cy="1014184"/>
          </a:xfrm>
          <a:prstGeom prst="rect">
            <a:avLst/>
          </a:prstGeom>
        </p:spPr>
      </p:pic>
      <p:pic>
        <p:nvPicPr>
          <p:cNvPr id="7" name="Obrázek 6">
            <a:extLst>
              <a:ext uri="{FF2B5EF4-FFF2-40B4-BE49-F238E27FC236}">
                <a16:creationId xmlns:a16="http://schemas.microsoft.com/office/drawing/2014/main" id="{B75EEF01-8032-416C-8121-B4E7758795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34000" y="5985898"/>
            <a:ext cx="3924000" cy="872102"/>
          </a:xfrm>
          <a:prstGeom prst="rect">
            <a:avLst/>
          </a:prstGeom>
        </p:spPr>
      </p:pic>
      <p:pic>
        <p:nvPicPr>
          <p:cNvPr id="8" name="Obrázek 7">
            <a:hlinkClick r:id="rId6"/>
            <a:extLst>
              <a:ext uri="{FF2B5EF4-FFF2-40B4-BE49-F238E27FC236}">
                <a16:creationId xmlns:a16="http://schemas.microsoft.com/office/drawing/2014/main" id="{288E6019-5D73-4A0D-98D1-D1837FD3F52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36471" y="6587311"/>
            <a:ext cx="1855529" cy="270689"/>
          </a:xfrm>
          <a:prstGeom prst="rect">
            <a:avLst/>
          </a:prstGeom>
        </p:spPr>
      </p:pic>
    </p:spTree>
    <p:extLst>
      <p:ext uri="{BB962C8B-B14F-4D97-AF65-F5344CB8AC3E}">
        <p14:creationId xmlns:p14="http://schemas.microsoft.com/office/powerpoint/2010/main" val="3109484553"/>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2057412" y="1472338"/>
            <a:ext cx="8270929" cy="798162"/>
          </a:xfrm>
        </p:spPr>
        <p:txBody>
          <a:bodyPr/>
          <a:lstStyle/>
          <a:p>
            <a:r>
              <a:rPr lang="en-GB" altLang="cs-CZ" sz="2800" b="0" dirty="0">
                <a:solidFill>
                  <a:schemeClr val="tx1"/>
                </a:solidFill>
              </a:rPr>
              <a:t>Writing CVs (to be created by each team member as well as each mentor)</a:t>
            </a:r>
            <a:endParaRPr lang="en-GB" dirty="0">
              <a:solidFill>
                <a:schemeClr val="tx1"/>
              </a:solidFill>
            </a:endParaRPr>
          </a:p>
        </p:txBody>
      </p:sp>
      <p:pic>
        <p:nvPicPr>
          <p:cNvPr id="4" name="Obrázek 3"/>
          <p:cNvPicPr>
            <a:picLocks noChangeAspect="1"/>
          </p:cNvPicPr>
          <p:nvPr/>
        </p:nvPicPr>
        <p:blipFill>
          <a:blip r:embed="rId2"/>
          <a:stretch>
            <a:fillRect/>
          </a:stretch>
        </p:blipFill>
        <p:spPr>
          <a:xfrm>
            <a:off x="1440940" y="2270501"/>
            <a:ext cx="7077719" cy="1939629"/>
          </a:xfrm>
          <a:prstGeom prst="rect">
            <a:avLst/>
          </a:prstGeom>
        </p:spPr>
      </p:pic>
      <p:pic>
        <p:nvPicPr>
          <p:cNvPr id="6" name="Obrázek 5"/>
          <p:cNvPicPr>
            <a:picLocks noChangeAspect="1"/>
          </p:cNvPicPr>
          <p:nvPr/>
        </p:nvPicPr>
        <p:blipFill>
          <a:blip r:embed="rId3"/>
          <a:stretch>
            <a:fillRect/>
          </a:stretch>
        </p:blipFill>
        <p:spPr>
          <a:xfrm>
            <a:off x="4149266" y="2490442"/>
            <a:ext cx="2638992" cy="1499746"/>
          </a:xfrm>
          <a:prstGeom prst="rect">
            <a:avLst/>
          </a:prstGeom>
        </p:spPr>
      </p:pic>
      <p:pic>
        <p:nvPicPr>
          <p:cNvPr id="5" name="Obrázek 4">
            <a:extLst>
              <a:ext uri="{FF2B5EF4-FFF2-40B4-BE49-F238E27FC236}">
                <a16:creationId xmlns:a16="http://schemas.microsoft.com/office/drawing/2014/main" id="{947A0849-897A-4420-937E-33563C2634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49266" y="5985898"/>
            <a:ext cx="3924000" cy="872102"/>
          </a:xfrm>
          <a:prstGeom prst="rect">
            <a:avLst/>
          </a:prstGeom>
        </p:spPr>
      </p:pic>
      <p:pic>
        <p:nvPicPr>
          <p:cNvPr id="7" name="Obrázek 6">
            <a:hlinkClick r:id="rId5"/>
            <a:extLst>
              <a:ext uri="{FF2B5EF4-FFF2-40B4-BE49-F238E27FC236}">
                <a16:creationId xmlns:a16="http://schemas.microsoft.com/office/drawing/2014/main" id="{881FF247-BAF0-4A05-AEE9-2582AB53E7A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36471" y="6587311"/>
            <a:ext cx="1855529" cy="270689"/>
          </a:xfrm>
          <a:prstGeom prst="rect">
            <a:avLst/>
          </a:prstGeom>
        </p:spPr>
      </p:pic>
    </p:spTree>
    <p:extLst>
      <p:ext uri="{BB962C8B-B14F-4D97-AF65-F5344CB8AC3E}">
        <p14:creationId xmlns:p14="http://schemas.microsoft.com/office/powerpoint/2010/main" val="3375704812"/>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499839" y="1091016"/>
            <a:ext cx="5092198" cy="692498"/>
          </a:xfrm>
        </p:spPr>
        <p:txBody>
          <a:bodyPr/>
          <a:lstStyle/>
          <a:p>
            <a:r>
              <a:rPr lang="en-GB" altLang="cs-CZ" sz="2800" b="0" dirty="0">
                <a:solidFill>
                  <a:srgbClr val="000000"/>
                </a:solidFill>
              </a:rPr>
              <a:t>Writing CVs – Creating CVs</a:t>
            </a:r>
            <a:endParaRPr lang="en-GB" dirty="0"/>
          </a:p>
        </p:txBody>
      </p:sp>
      <p:pic>
        <p:nvPicPr>
          <p:cNvPr id="5" name="Obrázek 4"/>
          <p:cNvPicPr>
            <a:picLocks noChangeAspect="1"/>
          </p:cNvPicPr>
          <p:nvPr/>
        </p:nvPicPr>
        <p:blipFill>
          <a:blip r:embed="rId2"/>
          <a:stretch>
            <a:fillRect/>
          </a:stretch>
        </p:blipFill>
        <p:spPr>
          <a:xfrm>
            <a:off x="1340604" y="1898543"/>
            <a:ext cx="6892467" cy="4068198"/>
          </a:xfrm>
          <a:prstGeom prst="rect">
            <a:avLst/>
          </a:prstGeom>
        </p:spPr>
      </p:pic>
      <p:pic>
        <p:nvPicPr>
          <p:cNvPr id="6" name="Obrázek 5"/>
          <p:cNvPicPr>
            <a:picLocks noChangeAspect="1"/>
          </p:cNvPicPr>
          <p:nvPr/>
        </p:nvPicPr>
        <p:blipFill>
          <a:blip r:embed="rId3"/>
          <a:stretch>
            <a:fillRect/>
          </a:stretch>
        </p:blipFill>
        <p:spPr>
          <a:xfrm rot="10800000">
            <a:off x="658677" y="5158856"/>
            <a:ext cx="821369" cy="1499746"/>
          </a:xfrm>
          <a:prstGeom prst="rect">
            <a:avLst/>
          </a:prstGeom>
        </p:spPr>
      </p:pic>
      <p:pic>
        <p:nvPicPr>
          <p:cNvPr id="7" name="Obrázek 6">
            <a:extLst>
              <a:ext uri="{FF2B5EF4-FFF2-40B4-BE49-F238E27FC236}">
                <a16:creationId xmlns:a16="http://schemas.microsoft.com/office/drawing/2014/main" id="{489A4F4D-6C10-4ED7-AE04-B356CDC6BA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4000" y="5985898"/>
            <a:ext cx="3924000" cy="872102"/>
          </a:xfrm>
          <a:prstGeom prst="rect">
            <a:avLst/>
          </a:prstGeom>
        </p:spPr>
      </p:pic>
      <p:pic>
        <p:nvPicPr>
          <p:cNvPr id="8" name="Obrázek 7">
            <a:hlinkClick r:id="rId5"/>
            <a:extLst>
              <a:ext uri="{FF2B5EF4-FFF2-40B4-BE49-F238E27FC236}">
                <a16:creationId xmlns:a16="http://schemas.microsoft.com/office/drawing/2014/main" id="{72636472-6F7F-4F69-8D61-8EEE202700C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36471" y="6587311"/>
            <a:ext cx="1855529" cy="270689"/>
          </a:xfrm>
          <a:prstGeom prst="rect">
            <a:avLst/>
          </a:prstGeom>
        </p:spPr>
      </p:pic>
    </p:spTree>
    <p:extLst>
      <p:ext uri="{BB962C8B-B14F-4D97-AF65-F5344CB8AC3E}">
        <p14:creationId xmlns:p14="http://schemas.microsoft.com/office/powerpoint/2010/main" val="3649885738"/>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482926" y="1003145"/>
            <a:ext cx="2810251" cy="731244"/>
          </a:xfrm>
        </p:spPr>
        <p:txBody>
          <a:bodyPr/>
          <a:lstStyle/>
          <a:p>
            <a:r>
              <a:rPr lang="en-GB" altLang="cs-CZ" sz="2800" b="0" dirty="0">
                <a:solidFill>
                  <a:schemeClr val="tx1"/>
                </a:solidFill>
              </a:rPr>
              <a:t>Processing CVs</a:t>
            </a:r>
            <a:endParaRPr lang="en-GB" dirty="0">
              <a:solidFill>
                <a:schemeClr val="tx1"/>
              </a:solidFill>
            </a:endParaRPr>
          </a:p>
        </p:txBody>
      </p:sp>
      <p:pic>
        <p:nvPicPr>
          <p:cNvPr id="8" name="Obrázek 7"/>
          <p:cNvPicPr>
            <a:picLocks noChangeAspect="1"/>
          </p:cNvPicPr>
          <p:nvPr/>
        </p:nvPicPr>
        <p:blipFill>
          <a:blip r:embed="rId2"/>
          <a:stretch>
            <a:fillRect/>
          </a:stretch>
        </p:blipFill>
        <p:spPr>
          <a:xfrm>
            <a:off x="1580468" y="2231756"/>
            <a:ext cx="7425419" cy="1968769"/>
          </a:xfrm>
          <a:prstGeom prst="rect">
            <a:avLst/>
          </a:prstGeom>
        </p:spPr>
      </p:pic>
      <p:pic>
        <p:nvPicPr>
          <p:cNvPr id="9" name="Obrázek 8"/>
          <p:cNvPicPr>
            <a:picLocks noChangeAspect="1"/>
          </p:cNvPicPr>
          <p:nvPr/>
        </p:nvPicPr>
        <p:blipFill>
          <a:blip r:embed="rId3"/>
          <a:stretch>
            <a:fillRect/>
          </a:stretch>
        </p:blipFill>
        <p:spPr>
          <a:xfrm>
            <a:off x="3983344" y="3489911"/>
            <a:ext cx="707197" cy="780356"/>
          </a:xfrm>
          <a:prstGeom prst="rect">
            <a:avLst/>
          </a:prstGeom>
        </p:spPr>
      </p:pic>
      <p:pic>
        <p:nvPicPr>
          <p:cNvPr id="5" name="Obrázek 4">
            <a:extLst>
              <a:ext uri="{FF2B5EF4-FFF2-40B4-BE49-F238E27FC236}">
                <a16:creationId xmlns:a16="http://schemas.microsoft.com/office/drawing/2014/main" id="{8D6FCCF5-DF2B-43CD-B42A-684844E91E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3344" y="5985898"/>
            <a:ext cx="3924000" cy="872102"/>
          </a:xfrm>
          <a:prstGeom prst="rect">
            <a:avLst/>
          </a:prstGeom>
        </p:spPr>
      </p:pic>
      <p:pic>
        <p:nvPicPr>
          <p:cNvPr id="6" name="Obrázek 5">
            <a:hlinkClick r:id="rId5"/>
            <a:extLst>
              <a:ext uri="{FF2B5EF4-FFF2-40B4-BE49-F238E27FC236}">
                <a16:creationId xmlns:a16="http://schemas.microsoft.com/office/drawing/2014/main" id="{A6593A45-DDFF-45C1-BF3E-F21AD40BD6A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36471" y="6587311"/>
            <a:ext cx="1855529" cy="270689"/>
          </a:xfrm>
          <a:prstGeom prst="rect">
            <a:avLst/>
          </a:prstGeom>
        </p:spPr>
      </p:pic>
    </p:spTree>
    <p:extLst>
      <p:ext uri="{BB962C8B-B14F-4D97-AF65-F5344CB8AC3E}">
        <p14:creationId xmlns:p14="http://schemas.microsoft.com/office/powerpoint/2010/main" val="3640703419"/>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649555" y="1104218"/>
            <a:ext cx="9109600" cy="1317356"/>
          </a:xfrm>
        </p:spPr>
        <p:txBody>
          <a:bodyPr/>
          <a:lstStyle/>
          <a:p>
            <a:r>
              <a:rPr lang="en-GB" altLang="cs-CZ" sz="2800" b="0">
                <a:solidFill>
                  <a:srgbClr val="000000"/>
                </a:solidFill>
              </a:rPr>
              <a:t>Opening an Application in InSIS (30 September 2020)</a:t>
            </a:r>
            <a:endParaRPr lang="en-GB"/>
          </a:p>
        </p:txBody>
      </p:sp>
      <p:pic>
        <p:nvPicPr>
          <p:cNvPr id="4" name="Obrázek 3"/>
          <p:cNvPicPr>
            <a:picLocks noChangeAspect="1"/>
          </p:cNvPicPr>
          <p:nvPr/>
        </p:nvPicPr>
        <p:blipFill>
          <a:blip r:embed="rId2"/>
          <a:stretch>
            <a:fillRect/>
          </a:stretch>
        </p:blipFill>
        <p:spPr>
          <a:xfrm>
            <a:off x="3115159" y="2563181"/>
            <a:ext cx="4763899" cy="3101450"/>
          </a:xfrm>
          <a:prstGeom prst="rect">
            <a:avLst/>
          </a:prstGeom>
        </p:spPr>
      </p:pic>
      <p:cxnSp>
        <p:nvCxnSpPr>
          <p:cNvPr id="6" name="Přímá spojnice se šipkou 5"/>
          <p:cNvCxnSpPr/>
          <p:nvPr/>
        </p:nvCxnSpPr>
        <p:spPr>
          <a:xfrm flipH="1">
            <a:off x="5207431" y="4664990"/>
            <a:ext cx="2859437" cy="62768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5" name="Obrázek 4">
            <a:extLst>
              <a:ext uri="{FF2B5EF4-FFF2-40B4-BE49-F238E27FC236}">
                <a16:creationId xmlns:a16="http://schemas.microsoft.com/office/drawing/2014/main" id="{325DE3E1-734A-498B-85FD-02BF0D82BD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2868" y="5898601"/>
            <a:ext cx="3924000" cy="872102"/>
          </a:xfrm>
          <a:prstGeom prst="rect">
            <a:avLst/>
          </a:prstGeom>
        </p:spPr>
      </p:pic>
      <p:pic>
        <p:nvPicPr>
          <p:cNvPr id="7" name="Obrázek 6">
            <a:hlinkClick r:id="rId4"/>
            <a:extLst>
              <a:ext uri="{FF2B5EF4-FFF2-40B4-BE49-F238E27FC236}">
                <a16:creationId xmlns:a16="http://schemas.microsoft.com/office/drawing/2014/main" id="{E4B388ED-DB6C-4BB2-8D96-E51A26CF0BA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36471" y="6587311"/>
            <a:ext cx="1855529" cy="270689"/>
          </a:xfrm>
          <a:prstGeom prst="rect">
            <a:avLst/>
          </a:prstGeom>
        </p:spPr>
      </p:pic>
    </p:spTree>
    <p:extLst>
      <p:ext uri="{BB962C8B-B14F-4D97-AF65-F5344CB8AC3E}">
        <p14:creationId xmlns:p14="http://schemas.microsoft.com/office/powerpoint/2010/main" val="1758247062"/>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stretch>
            <a:fillRect/>
          </a:stretch>
        </p:blipFill>
        <p:spPr>
          <a:xfrm>
            <a:off x="1205660" y="1561973"/>
            <a:ext cx="6032047" cy="4590265"/>
          </a:xfrm>
          <a:prstGeom prst="rect">
            <a:avLst/>
          </a:prstGeom>
        </p:spPr>
      </p:pic>
      <p:sp>
        <p:nvSpPr>
          <p:cNvPr id="5" name="Obdélník 4"/>
          <p:cNvSpPr/>
          <p:nvPr/>
        </p:nvSpPr>
        <p:spPr>
          <a:xfrm>
            <a:off x="2611610" y="982129"/>
            <a:ext cx="4626097" cy="523220"/>
          </a:xfrm>
          <a:prstGeom prst="rect">
            <a:avLst/>
          </a:prstGeom>
        </p:spPr>
        <p:txBody>
          <a:bodyPr wrap="square">
            <a:spAutoFit/>
          </a:bodyPr>
          <a:lstStyle/>
          <a:p>
            <a:r>
              <a:rPr lang="en-GB" altLang="cs-CZ" sz="2800"/>
              <a:t>Processing CVs </a:t>
            </a:r>
            <a:r>
              <a:rPr lang="en-GB" altLang="cs-CZ" sz="2800">
                <a:solidFill>
                  <a:srgbClr val="000000"/>
                </a:solidFill>
                <a:latin typeface="Arial"/>
                <a:ea typeface="+mj-ea"/>
                <a:cs typeface="+mj-cs"/>
              </a:rPr>
              <a:t>- Sheet</a:t>
            </a:r>
            <a:endParaRPr lang="en-GB"/>
          </a:p>
        </p:txBody>
      </p:sp>
      <p:pic>
        <p:nvPicPr>
          <p:cNvPr id="6" name="Obrázek 5">
            <a:extLst>
              <a:ext uri="{FF2B5EF4-FFF2-40B4-BE49-F238E27FC236}">
                <a16:creationId xmlns:a16="http://schemas.microsoft.com/office/drawing/2014/main" id="{B1152A9C-C459-4816-9451-46FC3D9427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7998" y="6078262"/>
            <a:ext cx="3924000" cy="872102"/>
          </a:xfrm>
          <a:prstGeom prst="rect">
            <a:avLst/>
          </a:prstGeom>
        </p:spPr>
      </p:pic>
      <p:pic>
        <p:nvPicPr>
          <p:cNvPr id="7" name="Obrázek 6">
            <a:hlinkClick r:id="rId4"/>
            <a:extLst>
              <a:ext uri="{FF2B5EF4-FFF2-40B4-BE49-F238E27FC236}">
                <a16:creationId xmlns:a16="http://schemas.microsoft.com/office/drawing/2014/main" id="{5694D79C-EA40-44EA-AEE8-698ED6A3765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36471" y="6587311"/>
            <a:ext cx="1855529" cy="270689"/>
          </a:xfrm>
          <a:prstGeom prst="rect">
            <a:avLst/>
          </a:prstGeom>
        </p:spPr>
      </p:pic>
    </p:spTree>
    <p:extLst>
      <p:ext uri="{BB962C8B-B14F-4D97-AF65-F5344CB8AC3E}">
        <p14:creationId xmlns:p14="http://schemas.microsoft.com/office/powerpoint/2010/main" val="2003902451"/>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388248" y="1082058"/>
            <a:ext cx="4054497" cy="746742"/>
          </a:xfrm>
        </p:spPr>
        <p:txBody>
          <a:bodyPr/>
          <a:lstStyle/>
          <a:p>
            <a:r>
              <a:rPr lang="en-GB" altLang="cs-CZ" sz="2800" b="0" dirty="0">
                <a:solidFill>
                  <a:srgbClr val="000000"/>
                </a:solidFill>
              </a:rPr>
              <a:t>Application - Completion</a:t>
            </a:r>
            <a:endParaRPr lang="en-GB" dirty="0"/>
          </a:p>
        </p:txBody>
      </p:sp>
      <p:pic>
        <p:nvPicPr>
          <p:cNvPr id="4" name="Obrázek 3"/>
          <p:cNvPicPr>
            <a:picLocks noChangeAspect="1"/>
          </p:cNvPicPr>
          <p:nvPr/>
        </p:nvPicPr>
        <p:blipFill>
          <a:blip r:embed="rId2"/>
          <a:stretch>
            <a:fillRect/>
          </a:stretch>
        </p:blipFill>
        <p:spPr>
          <a:xfrm>
            <a:off x="1974492" y="2363649"/>
            <a:ext cx="4761389" cy="3103133"/>
          </a:xfrm>
          <a:prstGeom prst="rect">
            <a:avLst/>
          </a:prstGeom>
        </p:spPr>
      </p:pic>
      <p:pic>
        <p:nvPicPr>
          <p:cNvPr id="5" name="Obrázek 4"/>
          <p:cNvPicPr>
            <a:picLocks noChangeAspect="1"/>
          </p:cNvPicPr>
          <p:nvPr/>
        </p:nvPicPr>
        <p:blipFill>
          <a:blip r:embed="rId3"/>
          <a:stretch>
            <a:fillRect/>
          </a:stretch>
        </p:blipFill>
        <p:spPr>
          <a:xfrm rot="12583194">
            <a:off x="4079601" y="4090720"/>
            <a:ext cx="1411171" cy="1569320"/>
          </a:xfrm>
          <a:prstGeom prst="rect">
            <a:avLst/>
          </a:prstGeom>
        </p:spPr>
      </p:pic>
      <p:pic>
        <p:nvPicPr>
          <p:cNvPr id="6" name="Obrázek 5">
            <a:extLst>
              <a:ext uri="{FF2B5EF4-FFF2-40B4-BE49-F238E27FC236}">
                <a16:creationId xmlns:a16="http://schemas.microsoft.com/office/drawing/2014/main" id="{22B71502-176D-4FDC-9F46-4456C1F9A3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4000" y="6001631"/>
            <a:ext cx="3924000" cy="872102"/>
          </a:xfrm>
          <a:prstGeom prst="rect">
            <a:avLst/>
          </a:prstGeom>
        </p:spPr>
      </p:pic>
      <p:pic>
        <p:nvPicPr>
          <p:cNvPr id="7" name="Obrázek 6">
            <a:hlinkClick r:id="rId5"/>
            <a:extLst>
              <a:ext uri="{FF2B5EF4-FFF2-40B4-BE49-F238E27FC236}">
                <a16:creationId xmlns:a16="http://schemas.microsoft.com/office/drawing/2014/main" id="{6B2596A4-E412-46F7-A238-9D543B87323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36471" y="6587311"/>
            <a:ext cx="1855529" cy="270689"/>
          </a:xfrm>
          <a:prstGeom prst="rect">
            <a:avLst/>
          </a:prstGeom>
        </p:spPr>
      </p:pic>
    </p:spTree>
    <p:extLst>
      <p:ext uri="{BB962C8B-B14F-4D97-AF65-F5344CB8AC3E}">
        <p14:creationId xmlns:p14="http://schemas.microsoft.com/office/powerpoint/2010/main" val="2571853634"/>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28915" y="1082058"/>
            <a:ext cx="5155401" cy="684749"/>
          </a:xfrm>
        </p:spPr>
        <p:txBody>
          <a:bodyPr/>
          <a:lstStyle/>
          <a:p>
            <a:r>
              <a:rPr lang="en-GB" altLang="cs-CZ" sz="2800" b="0">
                <a:solidFill>
                  <a:srgbClr val="000000"/>
                </a:solidFill>
              </a:rPr>
              <a:t>Application – Team Members</a:t>
            </a:r>
            <a:endParaRPr lang="en-GB"/>
          </a:p>
        </p:txBody>
      </p:sp>
      <p:pic>
        <p:nvPicPr>
          <p:cNvPr id="4" name="Obrázek 3"/>
          <p:cNvPicPr>
            <a:picLocks noChangeAspect="1"/>
          </p:cNvPicPr>
          <p:nvPr/>
        </p:nvPicPr>
        <p:blipFill>
          <a:blip r:embed="rId2"/>
          <a:stretch>
            <a:fillRect/>
          </a:stretch>
        </p:blipFill>
        <p:spPr>
          <a:xfrm>
            <a:off x="1030637" y="2030316"/>
            <a:ext cx="8274804" cy="3863237"/>
          </a:xfrm>
          <a:prstGeom prst="rect">
            <a:avLst/>
          </a:prstGeom>
        </p:spPr>
      </p:pic>
      <p:pic>
        <p:nvPicPr>
          <p:cNvPr id="5" name="Obrázek 4"/>
          <p:cNvPicPr>
            <a:picLocks noChangeAspect="1"/>
          </p:cNvPicPr>
          <p:nvPr/>
        </p:nvPicPr>
        <p:blipFill>
          <a:blip r:embed="rId3"/>
          <a:stretch>
            <a:fillRect/>
          </a:stretch>
        </p:blipFill>
        <p:spPr>
          <a:xfrm>
            <a:off x="1712562" y="2109443"/>
            <a:ext cx="1015139" cy="414634"/>
          </a:xfrm>
          <a:prstGeom prst="rect">
            <a:avLst/>
          </a:prstGeom>
        </p:spPr>
      </p:pic>
      <p:pic>
        <p:nvPicPr>
          <p:cNvPr id="7" name="Obrázek 6"/>
          <p:cNvPicPr>
            <a:picLocks noChangeAspect="1"/>
          </p:cNvPicPr>
          <p:nvPr/>
        </p:nvPicPr>
        <p:blipFill>
          <a:blip r:embed="rId4"/>
          <a:stretch>
            <a:fillRect/>
          </a:stretch>
        </p:blipFill>
        <p:spPr>
          <a:xfrm rot="13572021">
            <a:off x="3789296" y="5225421"/>
            <a:ext cx="661712" cy="735870"/>
          </a:xfrm>
          <a:prstGeom prst="rect">
            <a:avLst/>
          </a:prstGeom>
        </p:spPr>
      </p:pic>
      <p:pic>
        <p:nvPicPr>
          <p:cNvPr id="6" name="Obrázek 5">
            <a:extLst>
              <a:ext uri="{FF2B5EF4-FFF2-40B4-BE49-F238E27FC236}">
                <a16:creationId xmlns:a16="http://schemas.microsoft.com/office/drawing/2014/main" id="{2BD2C60A-440E-40C9-9530-4F11A5AE8C9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20152" y="5985898"/>
            <a:ext cx="3924000" cy="872102"/>
          </a:xfrm>
          <a:prstGeom prst="rect">
            <a:avLst/>
          </a:prstGeom>
        </p:spPr>
      </p:pic>
      <p:pic>
        <p:nvPicPr>
          <p:cNvPr id="8" name="Obrázek 7">
            <a:hlinkClick r:id="rId6"/>
            <a:extLst>
              <a:ext uri="{FF2B5EF4-FFF2-40B4-BE49-F238E27FC236}">
                <a16:creationId xmlns:a16="http://schemas.microsoft.com/office/drawing/2014/main" id="{83AD40E8-28D4-4989-AEB4-8CF6E7019D9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36471" y="6587311"/>
            <a:ext cx="1855529" cy="270689"/>
          </a:xfrm>
          <a:prstGeom prst="rect">
            <a:avLst/>
          </a:prstGeom>
        </p:spPr>
      </p:pic>
    </p:spTree>
    <p:extLst>
      <p:ext uri="{BB962C8B-B14F-4D97-AF65-F5344CB8AC3E}">
        <p14:creationId xmlns:p14="http://schemas.microsoft.com/office/powerpoint/2010/main" val="792882217"/>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474671" y="810838"/>
            <a:ext cx="4001630" cy="723495"/>
          </a:xfrm>
        </p:spPr>
        <p:txBody>
          <a:bodyPr/>
          <a:lstStyle/>
          <a:p>
            <a:r>
              <a:rPr lang="en-GB" altLang="cs-CZ" sz="2800" b="0">
                <a:solidFill>
                  <a:srgbClr val="000000"/>
                </a:solidFill>
              </a:rPr>
              <a:t>Application - Mentors</a:t>
            </a:r>
            <a:endParaRPr lang="en-GB"/>
          </a:p>
        </p:txBody>
      </p:sp>
      <p:pic>
        <p:nvPicPr>
          <p:cNvPr id="4" name="Obrázek 3"/>
          <p:cNvPicPr>
            <a:picLocks noChangeAspect="1"/>
          </p:cNvPicPr>
          <p:nvPr/>
        </p:nvPicPr>
        <p:blipFill>
          <a:blip r:embed="rId2"/>
          <a:stretch>
            <a:fillRect/>
          </a:stretch>
        </p:blipFill>
        <p:spPr>
          <a:xfrm>
            <a:off x="1170122" y="1689316"/>
            <a:ext cx="6902556" cy="4248234"/>
          </a:xfrm>
          <a:prstGeom prst="rect">
            <a:avLst/>
          </a:prstGeom>
        </p:spPr>
      </p:pic>
      <p:pic>
        <p:nvPicPr>
          <p:cNvPr id="3" name="Obrázek 4">
            <a:extLst>
              <a:ext uri="{FF2B5EF4-FFF2-40B4-BE49-F238E27FC236}">
                <a16:creationId xmlns:a16="http://schemas.microsoft.com/office/drawing/2014/main" id="{2A773B8B-07BF-43C2-8CC6-1EA5D0A9F8A0}"/>
              </a:ext>
            </a:extLst>
          </p:cNvPr>
          <p:cNvPicPr>
            <a:picLocks noChangeAspect="1"/>
          </p:cNvPicPr>
          <p:nvPr/>
        </p:nvPicPr>
        <p:blipFill>
          <a:blip r:embed="rId3"/>
          <a:stretch>
            <a:fillRect/>
          </a:stretch>
        </p:blipFill>
        <p:spPr>
          <a:xfrm>
            <a:off x="2681381" y="1852082"/>
            <a:ext cx="739931" cy="337184"/>
          </a:xfrm>
          <a:prstGeom prst="rect">
            <a:avLst/>
          </a:prstGeom>
        </p:spPr>
      </p:pic>
      <p:pic>
        <p:nvPicPr>
          <p:cNvPr id="5" name="Obrázek 4">
            <a:extLst>
              <a:ext uri="{FF2B5EF4-FFF2-40B4-BE49-F238E27FC236}">
                <a16:creationId xmlns:a16="http://schemas.microsoft.com/office/drawing/2014/main" id="{9158C3EE-D648-4FBF-873F-7A551477B9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48678" y="5985898"/>
            <a:ext cx="3924000" cy="872102"/>
          </a:xfrm>
          <a:prstGeom prst="rect">
            <a:avLst/>
          </a:prstGeom>
        </p:spPr>
      </p:pic>
      <p:pic>
        <p:nvPicPr>
          <p:cNvPr id="6" name="Obrázek 5">
            <a:hlinkClick r:id="rId5"/>
            <a:extLst>
              <a:ext uri="{FF2B5EF4-FFF2-40B4-BE49-F238E27FC236}">
                <a16:creationId xmlns:a16="http://schemas.microsoft.com/office/drawing/2014/main" id="{92BD289C-1E82-4432-AC6A-604560E50B3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36471" y="6587311"/>
            <a:ext cx="1855529" cy="270689"/>
          </a:xfrm>
          <a:prstGeom prst="rect">
            <a:avLst/>
          </a:prstGeom>
        </p:spPr>
      </p:pic>
    </p:spTree>
    <p:extLst>
      <p:ext uri="{BB962C8B-B14F-4D97-AF65-F5344CB8AC3E}">
        <p14:creationId xmlns:p14="http://schemas.microsoft.com/office/powerpoint/2010/main" val="2702062772"/>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3417" y="748845"/>
            <a:ext cx="7645651" cy="584010"/>
          </a:xfrm>
        </p:spPr>
        <p:txBody>
          <a:bodyPr/>
          <a:lstStyle/>
          <a:p>
            <a:r>
              <a:rPr lang="en-GB" altLang="cs-CZ" sz="2800" b="0">
                <a:solidFill>
                  <a:srgbClr val="000000"/>
                </a:solidFill>
              </a:rPr>
              <a:t>Basic Information / Print Forms - Preview/ Print</a:t>
            </a:r>
            <a:endParaRPr lang="en-GB"/>
          </a:p>
        </p:txBody>
      </p:sp>
      <p:pic>
        <p:nvPicPr>
          <p:cNvPr id="6" name="Obrázek 5"/>
          <p:cNvPicPr>
            <a:picLocks noChangeAspect="1"/>
          </p:cNvPicPr>
          <p:nvPr/>
        </p:nvPicPr>
        <p:blipFill>
          <a:blip r:embed="rId2"/>
          <a:stretch>
            <a:fillRect/>
          </a:stretch>
        </p:blipFill>
        <p:spPr>
          <a:xfrm>
            <a:off x="1534333" y="1460975"/>
            <a:ext cx="6703018" cy="5220974"/>
          </a:xfrm>
          <a:prstGeom prst="rect">
            <a:avLst/>
          </a:prstGeom>
        </p:spPr>
      </p:pic>
      <p:pic>
        <p:nvPicPr>
          <p:cNvPr id="7" name="Obrázek 6"/>
          <p:cNvPicPr>
            <a:picLocks noChangeAspect="1"/>
          </p:cNvPicPr>
          <p:nvPr/>
        </p:nvPicPr>
        <p:blipFill>
          <a:blip r:embed="rId3"/>
          <a:stretch>
            <a:fillRect/>
          </a:stretch>
        </p:blipFill>
        <p:spPr>
          <a:xfrm>
            <a:off x="3154587" y="4686010"/>
            <a:ext cx="938865" cy="1298561"/>
          </a:xfrm>
          <a:prstGeom prst="rect">
            <a:avLst/>
          </a:prstGeom>
        </p:spPr>
      </p:pic>
      <p:pic>
        <p:nvPicPr>
          <p:cNvPr id="5" name="Obrázek 4">
            <a:hlinkClick r:id="rId4"/>
            <a:extLst>
              <a:ext uri="{FF2B5EF4-FFF2-40B4-BE49-F238E27FC236}">
                <a16:creationId xmlns:a16="http://schemas.microsoft.com/office/drawing/2014/main" id="{9704B1AB-1366-4C05-956D-6978868B75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36471" y="6587311"/>
            <a:ext cx="1855529" cy="270689"/>
          </a:xfrm>
          <a:prstGeom prst="rect">
            <a:avLst/>
          </a:prstGeom>
        </p:spPr>
      </p:pic>
    </p:spTree>
    <p:extLst>
      <p:ext uri="{BB962C8B-B14F-4D97-AF65-F5344CB8AC3E}">
        <p14:creationId xmlns:p14="http://schemas.microsoft.com/office/powerpoint/2010/main" val="4101266455"/>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text 2"/>
          <p:cNvSpPr>
            <a:spLocks noGrp="1"/>
          </p:cNvSpPr>
          <p:nvPr>
            <p:ph type="body" idx="1"/>
          </p:nvPr>
        </p:nvSpPr>
        <p:spPr>
          <a:xfrm>
            <a:off x="762108" y="1464590"/>
            <a:ext cx="10939111" cy="4688237"/>
          </a:xfrm>
        </p:spPr>
        <p:txBody>
          <a:bodyPr/>
          <a:lstStyle/>
          <a:p>
            <a:pPr algn="just"/>
            <a:r>
              <a:rPr lang="en-GB" sz="2100" dirty="0"/>
              <a:t>The grant application is submitted through an OSR worker administrating IGA/A GC (hereinafter referred to as the “administrator”)</a:t>
            </a:r>
            <a:r>
              <a:rPr lang="cs-CZ" sz="2100" dirty="0"/>
              <a:t>.</a:t>
            </a:r>
            <a:r>
              <a:rPr lang="en-GB" sz="2100" dirty="0"/>
              <a:t> At the same time a paper copy of the application is also submitted to the administrator, which must be signed by the principal researcher and must include signed CVs of all members of the proposing team.</a:t>
            </a:r>
          </a:p>
          <a:p>
            <a:pPr algn="just"/>
            <a:endParaRPr lang="en-GB" sz="2100" dirty="0"/>
          </a:p>
          <a:p>
            <a:pPr algn="just"/>
            <a:r>
              <a:rPr lang="en-GB" sz="2100" dirty="0"/>
              <a:t>The Project Card is part of the grant application and its form is available at the OSR website under IGA/A GC </a:t>
            </a:r>
            <a:r>
              <a:rPr lang="cs-CZ" sz="2100" dirty="0">
                <a:hlinkClick r:id="rId2"/>
              </a:rPr>
              <a:t>https://science.vse.cz/science-research-support/grant/forms/</a:t>
            </a:r>
            <a:r>
              <a:rPr lang="en-GB" sz="2100" dirty="0"/>
              <a:t>. </a:t>
            </a:r>
          </a:p>
          <a:p>
            <a:endParaRPr lang="cs-CZ" sz="2100" dirty="0"/>
          </a:p>
          <a:p>
            <a:r>
              <a:rPr lang="cs-CZ" sz="2100" dirty="0" err="1"/>
              <a:t>All</a:t>
            </a:r>
            <a:r>
              <a:rPr lang="cs-CZ" sz="2100" dirty="0"/>
              <a:t> </a:t>
            </a:r>
            <a:r>
              <a:rPr lang="cs-CZ" sz="2100" dirty="0" err="1"/>
              <a:t>conditions</a:t>
            </a:r>
            <a:r>
              <a:rPr lang="cs-CZ" sz="2100" dirty="0"/>
              <a:t> </a:t>
            </a:r>
            <a:r>
              <a:rPr lang="cs-CZ" sz="2100" dirty="0" err="1"/>
              <a:t>of</a:t>
            </a:r>
            <a:r>
              <a:rPr lang="cs-CZ" sz="2100" dirty="0"/>
              <a:t> </a:t>
            </a:r>
            <a:r>
              <a:rPr lang="cs-CZ" sz="2100" dirty="0" err="1"/>
              <a:t>competition</a:t>
            </a:r>
            <a:r>
              <a:rPr lang="cs-CZ" sz="2100" dirty="0"/>
              <a:t> are </a:t>
            </a:r>
            <a:r>
              <a:rPr lang="cs-CZ" sz="2100" dirty="0" err="1"/>
              <a:t>available</a:t>
            </a:r>
            <a:r>
              <a:rPr lang="cs-CZ" sz="2100" dirty="0"/>
              <a:t> </a:t>
            </a:r>
            <a:r>
              <a:rPr lang="cs-CZ" sz="2100" dirty="0" err="1"/>
              <a:t>at</a:t>
            </a:r>
            <a:r>
              <a:rPr lang="cs-CZ" sz="2100" dirty="0"/>
              <a:t> OSR:</a:t>
            </a:r>
          </a:p>
          <a:p>
            <a:r>
              <a:rPr lang="cs-CZ" sz="2100" dirty="0"/>
              <a:t> </a:t>
            </a:r>
            <a:r>
              <a:rPr lang="cs-CZ" sz="2100" dirty="0">
                <a:hlinkClick r:id="rId3"/>
              </a:rPr>
              <a:t>https://veda.vse.cz/podpora-vedy/granty/grantova-soutez-iga-a/</a:t>
            </a:r>
            <a:endParaRPr lang="cs-CZ" sz="2100" dirty="0"/>
          </a:p>
          <a:p>
            <a:r>
              <a:rPr lang="cs-CZ" sz="2100" dirty="0">
                <a:hlinkClick r:id="rId4"/>
              </a:rPr>
              <a:t>https://science.vse.cz/science-research-support/grant/iga-a-grant-competition/</a:t>
            </a:r>
            <a:endParaRPr lang="cs-CZ" sz="2100" dirty="0"/>
          </a:p>
          <a:p>
            <a:endParaRPr lang="cs-CZ" dirty="0"/>
          </a:p>
          <a:p>
            <a:endParaRPr lang="cs-CZ" dirty="0"/>
          </a:p>
        </p:txBody>
      </p:sp>
      <p:pic>
        <p:nvPicPr>
          <p:cNvPr id="4" name="Obrázek 3">
            <a:extLst>
              <a:ext uri="{FF2B5EF4-FFF2-40B4-BE49-F238E27FC236}">
                <a16:creationId xmlns:a16="http://schemas.microsoft.com/office/drawing/2014/main" id="{CEB4101C-3066-49DB-8A25-396E7C6C167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69663" y="5985898"/>
            <a:ext cx="3924000" cy="872102"/>
          </a:xfrm>
          <a:prstGeom prst="rect">
            <a:avLst/>
          </a:prstGeom>
        </p:spPr>
      </p:pic>
      <p:pic>
        <p:nvPicPr>
          <p:cNvPr id="5" name="Obrázek 4">
            <a:hlinkClick r:id="rId6"/>
            <a:extLst>
              <a:ext uri="{FF2B5EF4-FFF2-40B4-BE49-F238E27FC236}">
                <a16:creationId xmlns:a16="http://schemas.microsoft.com/office/drawing/2014/main" id="{229F26F5-D3E0-4A0D-AE1F-86AD6534E78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36471" y="6587311"/>
            <a:ext cx="1855529" cy="270689"/>
          </a:xfrm>
          <a:prstGeom prst="rect">
            <a:avLst/>
          </a:prstGeom>
        </p:spPr>
      </p:pic>
    </p:spTree>
    <p:extLst>
      <p:ext uri="{BB962C8B-B14F-4D97-AF65-F5344CB8AC3E}">
        <p14:creationId xmlns:p14="http://schemas.microsoft.com/office/powerpoint/2010/main" val="369943383"/>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428177" y="1051061"/>
            <a:ext cx="8326509" cy="738993"/>
          </a:xfrm>
        </p:spPr>
        <p:txBody>
          <a:bodyPr/>
          <a:lstStyle/>
          <a:p>
            <a:r>
              <a:rPr lang="en-GB" altLang="cs-CZ" sz="2800" b="0">
                <a:solidFill>
                  <a:srgbClr val="000000"/>
                </a:solidFill>
              </a:rPr>
              <a:t>Submitted Project / Application’s State of Progress</a:t>
            </a:r>
            <a:endParaRPr lang="en-GB"/>
          </a:p>
        </p:txBody>
      </p:sp>
      <p:pic>
        <p:nvPicPr>
          <p:cNvPr id="4" name="Obrázek 3"/>
          <p:cNvPicPr>
            <a:picLocks noChangeAspect="1"/>
          </p:cNvPicPr>
          <p:nvPr/>
        </p:nvPicPr>
        <p:blipFill>
          <a:blip r:embed="rId2"/>
          <a:stretch>
            <a:fillRect/>
          </a:stretch>
        </p:blipFill>
        <p:spPr>
          <a:xfrm>
            <a:off x="1761962" y="2153296"/>
            <a:ext cx="4111895" cy="800100"/>
          </a:xfrm>
          <a:prstGeom prst="rect">
            <a:avLst/>
          </a:prstGeom>
        </p:spPr>
      </p:pic>
      <p:pic>
        <p:nvPicPr>
          <p:cNvPr id="5" name="Obrázek 4"/>
          <p:cNvPicPr>
            <a:picLocks noChangeAspect="1"/>
          </p:cNvPicPr>
          <p:nvPr/>
        </p:nvPicPr>
        <p:blipFill>
          <a:blip r:embed="rId3"/>
          <a:stretch>
            <a:fillRect/>
          </a:stretch>
        </p:blipFill>
        <p:spPr>
          <a:xfrm>
            <a:off x="383744" y="3241567"/>
            <a:ext cx="10763250" cy="1428750"/>
          </a:xfrm>
          <a:prstGeom prst="rect">
            <a:avLst/>
          </a:prstGeom>
        </p:spPr>
      </p:pic>
      <p:pic>
        <p:nvPicPr>
          <p:cNvPr id="6" name="Obrázek 5">
            <a:extLst>
              <a:ext uri="{FF2B5EF4-FFF2-40B4-BE49-F238E27FC236}">
                <a16:creationId xmlns:a16="http://schemas.microsoft.com/office/drawing/2014/main" id="{DDC11B8D-79F9-4B5B-B0E8-6DAFF1EDB1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72035" y="5985898"/>
            <a:ext cx="3924000" cy="872102"/>
          </a:xfrm>
          <a:prstGeom prst="rect">
            <a:avLst/>
          </a:prstGeom>
        </p:spPr>
      </p:pic>
      <p:pic>
        <p:nvPicPr>
          <p:cNvPr id="7" name="Obrázek 6">
            <a:hlinkClick r:id="rId5"/>
            <a:extLst>
              <a:ext uri="{FF2B5EF4-FFF2-40B4-BE49-F238E27FC236}">
                <a16:creationId xmlns:a16="http://schemas.microsoft.com/office/drawing/2014/main" id="{40C31C66-A6A6-4FDB-B2D8-8B76310282E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36471" y="6587311"/>
            <a:ext cx="1855529" cy="270689"/>
          </a:xfrm>
          <a:prstGeom prst="rect">
            <a:avLst/>
          </a:prstGeom>
        </p:spPr>
      </p:pic>
    </p:spTree>
    <p:extLst>
      <p:ext uri="{BB962C8B-B14F-4D97-AF65-F5344CB8AC3E}">
        <p14:creationId xmlns:p14="http://schemas.microsoft.com/office/powerpoint/2010/main" val="566487674"/>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869878" y="798163"/>
            <a:ext cx="5855668" cy="627682"/>
          </a:xfrm>
        </p:spPr>
        <p:txBody>
          <a:bodyPr/>
          <a:lstStyle/>
          <a:p>
            <a:pPr lvl="0" eaLnBrk="0" hangingPunct="0">
              <a:spcBef>
                <a:spcPct val="20000"/>
              </a:spcBef>
            </a:pPr>
            <a:r>
              <a:rPr lang="en-GB" altLang="cs-CZ" sz="2400" b="0" dirty="0">
                <a:solidFill>
                  <a:srgbClr val="000000"/>
                </a:solidFill>
                <a:ea typeface="+mn-ea"/>
                <a:cs typeface="+mn-cs"/>
              </a:rPr>
              <a:t>Project Proposal Adjustment</a:t>
            </a:r>
            <a:endParaRPr lang="en-GB" dirty="0"/>
          </a:p>
        </p:txBody>
      </p:sp>
      <p:pic>
        <p:nvPicPr>
          <p:cNvPr id="4" name="Obrázek 3"/>
          <p:cNvPicPr>
            <a:picLocks noChangeAspect="1"/>
          </p:cNvPicPr>
          <p:nvPr/>
        </p:nvPicPr>
        <p:blipFill>
          <a:blip r:embed="rId2"/>
          <a:stretch>
            <a:fillRect/>
          </a:stretch>
        </p:blipFill>
        <p:spPr>
          <a:xfrm>
            <a:off x="1076673" y="1557580"/>
            <a:ext cx="6971414" cy="4982704"/>
          </a:xfrm>
          <a:prstGeom prst="rect">
            <a:avLst/>
          </a:prstGeom>
        </p:spPr>
      </p:pic>
      <p:pic>
        <p:nvPicPr>
          <p:cNvPr id="5" name="Obrázek 4"/>
          <p:cNvPicPr>
            <a:picLocks noChangeAspect="1"/>
          </p:cNvPicPr>
          <p:nvPr/>
        </p:nvPicPr>
        <p:blipFill>
          <a:blip r:embed="rId3"/>
          <a:stretch>
            <a:fillRect/>
          </a:stretch>
        </p:blipFill>
        <p:spPr>
          <a:xfrm rot="16612335" flipH="1">
            <a:off x="1209746" y="2629449"/>
            <a:ext cx="343373" cy="605060"/>
          </a:xfrm>
          <a:prstGeom prst="rect">
            <a:avLst/>
          </a:prstGeom>
        </p:spPr>
      </p:pic>
      <p:pic>
        <p:nvPicPr>
          <p:cNvPr id="6" name="Obrázek 5"/>
          <p:cNvPicPr>
            <a:picLocks noChangeAspect="1"/>
          </p:cNvPicPr>
          <p:nvPr/>
        </p:nvPicPr>
        <p:blipFill>
          <a:blip r:embed="rId3"/>
          <a:stretch>
            <a:fillRect/>
          </a:stretch>
        </p:blipFill>
        <p:spPr>
          <a:xfrm rot="16596171">
            <a:off x="1140793" y="4951671"/>
            <a:ext cx="436246" cy="603380"/>
          </a:xfrm>
          <a:prstGeom prst="rect">
            <a:avLst/>
          </a:prstGeom>
        </p:spPr>
      </p:pic>
      <p:pic>
        <p:nvPicPr>
          <p:cNvPr id="7" name="Obrázek 6"/>
          <p:cNvPicPr>
            <a:picLocks noChangeAspect="1"/>
          </p:cNvPicPr>
          <p:nvPr/>
        </p:nvPicPr>
        <p:blipFill>
          <a:blip r:embed="rId4"/>
          <a:stretch>
            <a:fillRect/>
          </a:stretch>
        </p:blipFill>
        <p:spPr>
          <a:xfrm>
            <a:off x="2122147" y="2349143"/>
            <a:ext cx="1379327" cy="1416945"/>
          </a:xfrm>
          <a:prstGeom prst="rect">
            <a:avLst/>
          </a:prstGeom>
        </p:spPr>
      </p:pic>
      <p:pic>
        <p:nvPicPr>
          <p:cNvPr id="8" name="Obrázek 7">
            <a:extLst>
              <a:ext uri="{FF2B5EF4-FFF2-40B4-BE49-F238E27FC236}">
                <a16:creationId xmlns:a16="http://schemas.microsoft.com/office/drawing/2014/main" id="{396EF467-D81E-4566-96BC-FB22BDDADB3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57964" y="6115208"/>
            <a:ext cx="3571462" cy="770501"/>
          </a:xfrm>
          <a:prstGeom prst="rect">
            <a:avLst/>
          </a:prstGeom>
        </p:spPr>
      </p:pic>
      <p:pic>
        <p:nvPicPr>
          <p:cNvPr id="9" name="Obrázek 8">
            <a:hlinkClick r:id="rId6"/>
            <a:extLst>
              <a:ext uri="{FF2B5EF4-FFF2-40B4-BE49-F238E27FC236}">
                <a16:creationId xmlns:a16="http://schemas.microsoft.com/office/drawing/2014/main" id="{701F7E5C-1912-4BBC-8C66-BB38ADA5EC4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36471" y="6587311"/>
            <a:ext cx="1855529" cy="270689"/>
          </a:xfrm>
          <a:prstGeom prst="rect">
            <a:avLst/>
          </a:prstGeom>
        </p:spPr>
      </p:pic>
    </p:spTree>
    <p:extLst>
      <p:ext uri="{BB962C8B-B14F-4D97-AF65-F5344CB8AC3E}">
        <p14:creationId xmlns:p14="http://schemas.microsoft.com/office/powerpoint/2010/main" val="3147489170"/>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stretch>
            <a:fillRect/>
          </a:stretch>
        </p:blipFill>
        <p:spPr>
          <a:xfrm>
            <a:off x="1580827" y="2386739"/>
            <a:ext cx="5162550" cy="2905125"/>
          </a:xfrm>
          <a:prstGeom prst="rect">
            <a:avLst/>
          </a:prstGeom>
        </p:spPr>
      </p:pic>
      <p:sp>
        <p:nvSpPr>
          <p:cNvPr id="5" name="Obdélník 4"/>
          <p:cNvSpPr/>
          <p:nvPr/>
        </p:nvSpPr>
        <p:spPr>
          <a:xfrm>
            <a:off x="1930708" y="1191678"/>
            <a:ext cx="4496343" cy="461665"/>
          </a:xfrm>
          <a:prstGeom prst="rect">
            <a:avLst/>
          </a:prstGeom>
        </p:spPr>
        <p:txBody>
          <a:bodyPr wrap="square">
            <a:spAutoFit/>
          </a:bodyPr>
          <a:lstStyle/>
          <a:p>
            <a:pPr lvl="0" algn="ctr">
              <a:spcBef>
                <a:spcPct val="20000"/>
              </a:spcBef>
              <a:buClr>
                <a:srgbClr val="41BBF1"/>
              </a:buClr>
            </a:pPr>
            <a:r>
              <a:rPr lang="en-GB" altLang="cs-CZ" sz="2400" dirty="0">
                <a:solidFill>
                  <a:srgbClr val="000000"/>
                </a:solidFill>
              </a:rPr>
              <a:t>Project Proposal Adjustment</a:t>
            </a:r>
            <a:endParaRPr lang="cs-CZ" altLang="cs-CZ" sz="2400" dirty="0">
              <a:solidFill>
                <a:srgbClr val="000000"/>
              </a:solidFill>
              <a:latin typeface="Arial"/>
            </a:endParaRPr>
          </a:p>
        </p:txBody>
      </p:sp>
      <p:pic>
        <p:nvPicPr>
          <p:cNvPr id="2" name="Obrázek 4">
            <a:extLst>
              <a:ext uri="{FF2B5EF4-FFF2-40B4-BE49-F238E27FC236}">
                <a16:creationId xmlns:a16="http://schemas.microsoft.com/office/drawing/2014/main" id="{A4ABA0D7-5173-4C49-8152-AC9E73E411D9}"/>
              </a:ext>
            </a:extLst>
          </p:cNvPr>
          <p:cNvPicPr>
            <a:picLocks noChangeAspect="1"/>
          </p:cNvPicPr>
          <p:nvPr/>
        </p:nvPicPr>
        <p:blipFill>
          <a:blip r:embed="rId3"/>
          <a:stretch>
            <a:fillRect/>
          </a:stretch>
        </p:blipFill>
        <p:spPr>
          <a:xfrm flipV="1">
            <a:off x="1674452" y="4765552"/>
            <a:ext cx="739931" cy="406673"/>
          </a:xfrm>
          <a:prstGeom prst="rect">
            <a:avLst/>
          </a:prstGeom>
        </p:spPr>
      </p:pic>
      <p:pic>
        <p:nvPicPr>
          <p:cNvPr id="6" name="Obrázek 5">
            <a:extLst>
              <a:ext uri="{FF2B5EF4-FFF2-40B4-BE49-F238E27FC236}">
                <a16:creationId xmlns:a16="http://schemas.microsoft.com/office/drawing/2014/main" id="{EFD4B0DC-2610-4B28-B54E-6BA103E88A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4000" y="5985898"/>
            <a:ext cx="3924000" cy="872102"/>
          </a:xfrm>
          <a:prstGeom prst="rect">
            <a:avLst/>
          </a:prstGeom>
        </p:spPr>
      </p:pic>
      <p:pic>
        <p:nvPicPr>
          <p:cNvPr id="7" name="Obrázek 6">
            <a:hlinkClick r:id="rId5"/>
            <a:extLst>
              <a:ext uri="{FF2B5EF4-FFF2-40B4-BE49-F238E27FC236}">
                <a16:creationId xmlns:a16="http://schemas.microsoft.com/office/drawing/2014/main" id="{FFECFB16-23D1-4DDF-A2AE-9C126680469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36471" y="6587311"/>
            <a:ext cx="1855529" cy="270689"/>
          </a:xfrm>
          <a:prstGeom prst="rect">
            <a:avLst/>
          </a:prstGeom>
        </p:spPr>
      </p:pic>
    </p:spTree>
    <p:extLst>
      <p:ext uri="{BB962C8B-B14F-4D97-AF65-F5344CB8AC3E}">
        <p14:creationId xmlns:p14="http://schemas.microsoft.com/office/powerpoint/2010/main" val="3061495441"/>
      </p:ext>
    </p:extLst>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42557" y="1562505"/>
            <a:ext cx="10515600" cy="1009650"/>
          </a:xfrm>
        </p:spPr>
        <p:txBody>
          <a:bodyPr/>
          <a:lstStyle/>
          <a:p>
            <a:r>
              <a:rPr lang="en-GB" altLang="cs-CZ" sz="2800" b="0">
                <a:solidFill>
                  <a:srgbClr val="000000"/>
                </a:solidFill>
              </a:rPr>
              <a:t>InSIS-test / the possibility to test the submission of an application proposal </a:t>
            </a:r>
            <a:endParaRPr lang="en-GB"/>
          </a:p>
        </p:txBody>
      </p:sp>
      <p:sp>
        <p:nvSpPr>
          <p:cNvPr id="4" name="Obdélník 3"/>
          <p:cNvSpPr/>
          <p:nvPr/>
        </p:nvSpPr>
        <p:spPr>
          <a:xfrm>
            <a:off x="3533613" y="2589749"/>
            <a:ext cx="4285281" cy="523220"/>
          </a:xfrm>
          <a:prstGeom prst="rect">
            <a:avLst/>
          </a:prstGeom>
        </p:spPr>
        <p:txBody>
          <a:bodyPr wrap="square">
            <a:spAutoFit/>
          </a:bodyPr>
          <a:lstStyle/>
          <a:p>
            <a:r>
              <a:rPr lang="cs-CZ" sz="2800" dirty="0">
                <a:hlinkClick r:id="rId2"/>
              </a:rPr>
              <a:t>https://insis-test.vse.cz/</a:t>
            </a:r>
            <a:endParaRPr lang="cs-CZ" sz="2800" dirty="0"/>
          </a:p>
        </p:txBody>
      </p:sp>
      <p:pic>
        <p:nvPicPr>
          <p:cNvPr id="5" name="Obrázek 4"/>
          <p:cNvPicPr>
            <a:picLocks noChangeAspect="1"/>
          </p:cNvPicPr>
          <p:nvPr/>
        </p:nvPicPr>
        <p:blipFill>
          <a:blip r:embed="rId3"/>
          <a:stretch>
            <a:fillRect/>
          </a:stretch>
        </p:blipFill>
        <p:spPr>
          <a:xfrm>
            <a:off x="1303472" y="3455465"/>
            <a:ext cx="9182100" cy="1009650"/>
          </a:xfrm>
          <a:prstGeom prst="rect">
            <a:avLst/>
          </a:prstGeom>
        </p:spPr>
      </p:pic>
      <p:pic>
        <p:nvPicPr>
          <p:cNvPr id="6" name="Obrázek 5">
            <a:extLst>
              <a:ext uri="{FF2B5EF4-FFF2-40B4-BE49-F238E27FC236}">
                <a16:creationId xmlns:a16="http://schemas.microsoft.com/office/drawing/2014/main" id="{F87621C4-45BE-4E3C-A4B8-4B42DC9EB4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4000" y="5894517"/>
            <a:ext cx="3924000" cy="872102"/>
          </a:xfrm>
          <a:prstGeom prst="rect">
            <a:avLst/>
          </a:prstGeom>
        </p:spPr>
      </p:pic>
      <p:pic>
        <p:nvPicPr>
          <p:cNvPr id="7" name="Obrázek 6">
            <a:hlinkClick r:id="rId5"/>
            <a:extLst>
              <a:ext uri="{FF2B5EF4-FFF2-40B4-BE49-F238E27FC236}">
                <a16:creationId xmlns:a16="http://schemas.microsoft.com/office/drawing/2014/main" id="{348CA7FB-A789-4667-9036-D973331731E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36471" y="6587311"/>
            <a:ext cx="1855529" cy="270689"/>
          </a:xfrm>
          <a:prstGeom prst="rect">
            <a:avLst/>
          </a:prstGeom>
        </p:spPr>
      </p:pic>
    </p:spTree>
    <p:extLst>
      <p:ext uri="{BB962C8B-B14F-4D97-AF65-F5344CB8AC3E}">
        <p14:creationId xmlns:p14="http://schemas.microsoft.com/office/powerpoint/2010/main" val="3276518814"/>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384516" y="1641556"/>
            <a:ext cx="9784837" cy="1640029"/>
          </a:xfrm>
        </p:spPr>
        <p:txBody>
          <a:bodyPr/>
          <a:lstStyle/>
          <a:p>
            <a:pPr lvl="0">
              <a:spcBef>
                <a:spcPct val="20000"/>
              </a:spcBef>
            </a:pPr>
            <a:r>
              <a:rPr lang="en-GB" altLang="cs-CZ" sz="2800" b="0" dirty="0">
                <a:solidFill>
                  <a:srgbClr val="000000"/>
                </a:solidFill>
                <a:ea typeface="+mn-ea"/>
                <a:cs typeface="+mn-cs"/>
              </a:rPr>
              <a:t>Creating an Application </a:t>
            </a:r>
            <a:r>
              <a:rPr lang="en-GB" altLang="cs-CZ" sz="1000" b="0" dirty="0">
                <a:solidFill>
                  <a:srgbClr val="000000"/>
                </a:solidFill>
                <a:ea typeface="+mn-ea"/>
                <a:cs typeface="+mn-cs"/>
              </a:rPr>
              <a:t>(a test application was created for the purposes of this seminar – testing on 23 September 2020)</a:t>
            </a:r>
            <a:br>
              <a:rPr lang="en-GB" altLang="cs-CZ" sz="2800" b="0" dirty="0">
                <a:solidFill>
                  <a:srgbClr val="000000"/>
                </a:solidFill>
                <a:ea typeface="+mn-ea"/>
                <a:cs typeface="+mn-cs"/>
              </a:rPr>
            </a:br>
            <a:endParaRPr lang="en-GB" dirty="0"/>
          </a:p>
        </p:txBody>
      </p:sp>
      <p:pic>
        <p:nvPicPr>
          <p:cNvPr id="4" name="Obrázek 3"/>
          <p:cNvPicPr>
            <a:picLocks noChangeAspect="1"/>
          </p:cNvPicPr>
          <p:nvPr/>
        </p:nvPicPr>
        <p:blipFill>
          <a:blip r:embed="rId2"/>
          <a:stretch>
            <a:fillRect/>
          </a:stretch>
        </p:blipFill>
        <p:spPr>
          <a:xfrm>
            <a:off x="1960535" y="2727701"/>
            <a:ext cx="6781800" cy="2943225"/>
          </a:xfrm>
          <a:prstGeom prst="rect">
            <a:avLst/>
          </a:prstGeom>
        </p:spPr>
      </p:pic>
      <p:cxnSp>
        <p:nvCxnSpPr>
          <p:cNvPr id="6" name="Přímá spojnice se šipkou 5"/>
          <p:cNvCxnSpPr/>
          <p:nvPr/>
        </p:nvCxnSpPr>
        <p:spPr>
          <a:xfrm flipH="1">
            <a:off x="5291380" y="3928820"/>
            <a:ext cx="1876586" cy="77491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5" name="Obrázek 4">
            <a:extLst>
              <a:ext uri="{FF2B5EF4-FFF2-40B4-BE49-F238E27FC236}">
                <a16:creationId xmlns:a16="http://schemas.microsoft.com/office/drawing/2014/main" id="{6E08A571-F926-45BD-BE63-067DC6F1C6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4934" y="5985898"/>
            <a:ext cx="3924000" cy="872102"/>
          </a:xfrm>
          <a:prstGeom prst="rect">
            <a:avLst/>
          </a:prstGeom>
        </p:spPr>
      </p:pic>
      <p:pic>
        <p:nvPicPr>
          <p:cNvPr id="7" name="Obrázek 6">
            <a:hlinkClick r:id="rId4"/>
            <a:extLst>
              <a:ext uri="{FF2B5EF4-FFF2-40B4-BE49-F238E27FC236}">
                <a16:creationId xmlns:a16="http://schemas.microsoft.com/office/drawing/2014/main" id="{64263580-5ED9-4DB5-BFDA-943349BC96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36471" y="6587311"/>
            <a:ext cx="1855529" cy="270689"/>
          </a:xfrm>
          <a:prstGeom prst="rect">
            <a:avLst/>
          </a:prstGeom>
        </p:spPr>
      </p:pic>
    </p:spTree>
    <p:extLst>
      <p:ext uri="{BB962C8B-B14F-4D97-AF65-F5344CB8AC3E}">
        <p14:creationId xmlns:p14="http://schemas.microsoft.com/office/powerpoint/2010/main" val="3762727411"/>
      </p:ext>
    </p:extLst>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3725800" y="3136613"/>
            <a:ext cx="5283819" cy="584775"/>
          </a:xfrm>
          <a:prstGeom prst="rect">
            <a:avLst/>
          </a:prstGeom>
          <a:solidFill>
            <a:srgbClr val="00B0F0"/>
          </a:solidFill>
        </p:spPr>
        <p:txBody>
          <a:bodyPr wrap="none">
            <a:spAutoFit/>
          </a:bodyPr>
          <a:lstStyle/>
          <a:p>
            <a:pPr lvl="0">
              <a:spcBef>
                <a:spcPct val="20000"/>
              </a:spcBef>
              <a:buClr>
                <a:srgbClr val="41BBF1"/>
              </a:buClr>
            </a:pPr>
            <a:r>
              <a:rPr lang="en-GB" altLang="cs-CZ" sz="3200">
                <a:solidFill>
                  <a:srgbClr val="000000"/>
                </a:solidFill>
                <a:latin typeface="Arial"/>
              </a:rPr>
              <a:t>Thank you for your attention</a:t>
            </a:r>
          </a:p>
        </p:txBody>
      </p:sp>
      <p:pic>
        <p:nvPicPr>
          <p:cNvPr id="4" name="Obrázek 3">
            <a:extLst>
              <a:ext uri="{FF2B5EF4-FFF2-40B4-BE49-F238E27FC236}">
                <a16:creationId xmlns:a16="http://schemas.microsoft.com/office/drawing/2014/main" id="{1549210A-C856-40EA-A619-C958E474FF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4000" y="5985898"/>
            <a:ext cx="3924000" cy="872102"/>
          </a:xfrm>
          <a:prstGeom prst="rect">
            <a:avLst/>
          </a:prstGeom>
        </p:spPr>
      </p:pic>
    </p:spTree>
    <p:extLst>
      <p:ext uri="{BB962C8B-B14F-4D97-AF65-F5344CB8AC3E}">
        <p14:creationId xmlns:p14="http://schemas.microsoft.com/office/powerpoint/2010/main" val="2046108685"/>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570712" y="1503335"/>
            <a:ext cx="9190495" cy="813661"/>
          </a:xfrm>
        </p:spPr>
        <p:txBody>
          <a:bodyPr/>
          <a:lstStyle/>
          <a:p>
            <a:r>
              <a:rPr lang="en-GB" altLang="cs-CZ" sz="2800" b="0">
                <a:solidFill>
                  <a:srgbClr val="000000"/>
                </a:solidFill>
              </a:rPr>
              <a:t>Creating an Application </a:t>
            </a:r>
            <a:endParaRPr lang="en-GB"/>
          </a:p>
        </p:txBody>
      </p:sp>
      <p:pic>
        <p:nvPicPr>
          <p:cNvPr id="4" name="Obrázek 3"/>
          <p:cNvPicPr>
            <a:picLocks noChangeAspect="1"/>
          </p:cNvPicPr>
          <p:nvPr/>
        </p:nvPicPr>
        <p:blipFill>
          <a:blip r:embed="rId2"/>
          <a:stretch>
            <a:fillRect/>
          </a:stretch>
        </p:blipFill>
        <p:spPr>
          <a:xfrm>
            <a:off x="1444034" y="2738969"/>
            <a:ext cx="9291234" cy="4410915"/>
          </a:xfrm>
          <a:prstGeom prst="rect">
            <a:avLst/>
          </a:prstGeom>
        </p:spPr>
      </p:pic>
      <p:pic>
        <p:nvPicPr>
          <p:cNvPr id="5" name="Obrázek 4">
            <a:hlinkClick r:id="rId3"/>
            <a:extLst>
              <a:ext uri="{FF2B5EF4-FFF2-40B4-BE49-F238E27FC236}">
                <a16:creationId xmlns:a16="http://schemas.microsoft.com/office/drawing/2014/main" id="{8F24907C-8195-490A-B27E-5DFD46AD21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36471" y="6587311"/>
            <a:ext cx="1855529" cy="270689"/>
          </a:xfrm>
          <a:prstGeom prst="rect">
            <a:avLst/>
          </a:prstGeom>
        </p:spPr>
      </p:pic>
    </p:spTree>
    <p:extLst>
      <p:ext uri="{BB962C8B-B14F-4D97-AF65-F5344CB8AC3E}">
        <p14:creationId xmlns:p14="http://schemas.microsoft.com/office/powerpoint/2010/main" val="2322065403"/>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2309247" y="999641"/>
            <a:ext cx="4633994" cy="767166"/>
          </a:xfrm>
        </p:spPr>
        <p:txBody>
          <a:bodyPr/>
          <a:lstStyle/>
          <a:p>
            <a:pPr algn="l"/>
            <a:r>
              <a:rPr lang="en-GB" sz="2800" b="0">
                <a:solidFill>
                  <a:srgbClr val="000000"/>
                </a:solidFill>
              </a:rPr>
              <a:t>Creating an Application </a:t>
            </a:r>
          </a:p>
        </p:txBody>
      </p:sp>
      <p:pic>
        <p:nvPicPr>
          <p:cNvPr id="4" name="Obrázek 3"/>
          <p:cNvPicPr>
            <a:picLocks noChangeAspect="1"/>
          </p:cNvPicPr>
          <p:nvPr/>
        </p:nvPicPr>
        <p:blipFill>
          <a:blip r:embed="rId2"/>
          <a:stretch>
            <a:fillRect/>
          </a:stretch>
        </p:blipFill>
        <p:spPr>
          <a:xfrm>
            <a:off x="1332854" y="1951520"/>
            <a:ext cx="8449644" cy="3847898"/>
          </a:xfrm>
          <a:prstGeom prst="rect">
            <a:avLst/>
          </a:prstGeom>
        </p:spPr>
      </p:pic>
      <p:pic>
        <p:nvPicPr>
          <p:cNvPr id="5" name="Obrázek 4"/>
          <p:cNvPicPr>
            <a:picLocks noChangeAspect="1"/>
          </p:cNvPicPr>
          <p:nvPr/>
        </p:nvPicPr>
        <p:blipFill>
          <a:blip r:embed="rId3"/>
          <a:stretch>
            <a:fillRect/>
          </a:stretch>
        </p:blipFill>
        <p:spPr>
          <a:xfrm rot="526817">
            <a:off x="2042963" y="5206176"/>
            <a:ext cx="2845134" cy="690540"/>
          </a:xfrm>
          <a:prstGeom prst="rect">
            <a:avLst/>
          </a:prstGeom>
        </p:spPr>
      </p:pic>
      <p:pic>
        <p:nvPicPr>
          <p:cNvPr id="6" name="Obrázek 5">
            <a:extLst>
              <a:ext uri="{FF2B5EF4-FFF2-40B4-BE49-F238E27FC236}">
                <a16:creationId xmlns:a16="http://schemas.microsoft.com/office/drawing/2014/main" id="{DEA7B406-63BA-4D7C-A151-120933C172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41125" y="5984131"/>
            <a:ext cx="3924000" cy="872102"/>
          </a:xfrm>
          <a:prstGeom prst="rect">
            <a:avLst/>
          </a:prstGeom>
        </p:spPr>
      </p:pic>
      <p:pic>
        <p:nvPicPr>
          <p:cNvPr id="7" name="Obrázek 6">
            <a:hlinkClick r:id="rId5"/>
            <a:extLst>
              <a:ext uri="{FF2B5EF4-FFF2-40B4-BE49-F238E27FC236}">
                <a16:creationId xmlns:a16="http://schemas.microsoft.com/office/drawing/2014/main" id="{E8414090-B9CC-4E5D-B9F6-48F2A751F36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36471" y="6587311"/>
            <a:ext cx="1855529" cy="270689"/>
          </a:xfrm>
          <a:prstGeom prst="rect">
            <a:avLst/>
          </a:prstGeom>
        </p:spPr>
      </p:pic>
    </p:spTree>
    <p:extLst>
      <p:ext uri="{BB962C8B-B14F-4D97-AF65-F5344CB8AC3E}">
        <p14:creationId xmlns:p14="http://schemas.microsoft.com/office/powerpoint/2010/main" val="3152243789"/>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642820"/>
            <a:ext cx="8668624" cy="883404"/>
          </a:xfrm>
        </p:spPr>
        <p:txBody>
          <a:bodyPr/>
          <a:lstStyle/>
          <a:p>
            <a:r>
              <a:rPr lang="en-GB" altLang="cs-CZ" sz="2800" b="0">
                <a:solidFill>
                  <a:srgbClr val="000000"/>
                </a:solidFill>
              </a:rPr>
              <a:t>Application Status after the Application was Created</a:t>
            </a:r>
            <a:br>
              <a:rPr lang="en-GB" altLang="cs-CZ" sz="2800" b="0">
                <a:solidFill>
                  <a:srgbClr val="000000"/>
                </a:solidFill>
              </a:rPr>
            </a:br>
            <a:r>
              <a:rPr lang="en-GB" altLang="cs-CZ" sz="2800" b="0">
                <a:solidFill>
                  <a:srgbClr val="000000"/>
                </a:solidFill>
              </a:rPr>
              <a:t> Administering the Application</a:t>
            </a:r>
            <a:endParaRPr lang="en-GB"/>
          </a:p>
        </p:txBody>
      </p:sp>
      <p:pic>
        <p:nvPicPr>
          <p:cNvPr id="4" name="Obrázek 3"/>
          <p:cNvPicPr>
            <a:picLocks noChangeAspect="1"/>
          </p:cNvPicPr>
          <p:nvPr/>
        </p:nvPicPr>
        <p:blipFill>
          <a:blip r:embed="rId2"/>
          <a:stretch>
            <a:fillRect/>
          </a:stretch>
        </p:blipFill>
        <p:spPr>
          <a:xfrm>
            <a:off x="1441343" y="2898183"/>
            <a:ext cx="8124825" cy="2038350"/>
          </a:xfrm>
          <a:prstGeom prst="rect">
            <a:avLst/>
          </a:prstGeom>
        </p:spPr>
      </p:pic>
      <p:sp>
        <p:nvSpPr>
          <p:cNvPr id="5" name="Obdélník 4"/>
          <p:cNvSpPr/>
          <p:nvPr/>
        </p:nvSpPr>
        <p:spPr>
          <a:xfrm>
            <a:off x="4432515" y="4068305"/>
            <a:ext cx="666427" cy="18598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cs-CZ"/>
          </a:p>
        </p:txBody>
      </p:sp>
      <p:pic>
        <p:nvPicPr>
          <p:cNvPr id="6" name="Obrázek 5"/>
          <p:cNvPicPr>
            <a:picLocks noChangeAspect="1"/>
          </p:cNvPicPr>
          <p:nvPr/>
        </p:nvPicPr>
        <p:blipFill>
          <a:blip r:embed="rId3"/>
          <a:stretch>
            <a:fillRect/>
          </a:stretch>
        </p:blipFill>
        <p:spPr>
          <a:xfrm>
            <a:off x="7800623" y="3614113"/>
            <a:ext cx="1999661" cy="908383"/>
          </a:xfrm>
          <a:prstGeom prst="rect">
            <a:avLst/>
          </a:prstGeom>
        </p:spPr>
      </p:pic>
      <p:pic>
        <p:nvPicPr>
          <p:cNvPr id="7" name="Obrázek 6">
            <a:extLst>
              <a:ext uri="{FF2B5EF4-FFF2-40B4-BE49-F238E27FC236}">
                <a16:creationId xmlns:a16="http://schemas.microsoft.com/office/drawing/2014/main" id="{9FFB3270-D57A-431D-A8B8-BCFC8E34C8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4000" y="5968844"/>
            <a:ext cx="3924000" cy="872102"/>
          </a:xfrm>
          <a:prstGeom prst="rect">
            <a:avLst/>
          </a:prstGeom>
        </p:spPr>
      </p:pic>
      <p:pic>
        <p:nvPicPr>
          <p:cNvPr id="8" name="Obrázek 7">
            <a:hlinkClick r:id="rId5"/>
            <a:extLst>
              <a:ext uri="{FF2B5EF4-FFF2-40B4-BE49-F238E27FC236}">
                <a16:creationId xmlns:a16="http://schemas.microsoft.com/office/drawing/2014/main" id="{30DC6723-15C2-4654-BE34-36D329BCD8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36471" y="6587311"/>
            <a:ext cx="1855529" cy="270689"/>
          </a:xfrm>
          <a:prstGeom prst="rect">
            <a:avLst/>
          </a:prstGeom>
        </p:spPr>
      </p:pic>
    </p:spTree>
    <p:extLst>
      <p:ext uri="{BB962C8B-B14F-4D97-AF65-F5344CB8AC3E}">
        <p14:creationId xmlns:p14="http://schemas.microsoft.com/office/powerpoint/2010/main" val="123238347"/>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449092" y="1139126"/>
            <a:ext cx="4417018" cy="697424"/>
          </a:xfrm>
        </p:spPr>
        <p:txBody>
          <a:bodyPr/>
          <a:lstStyle/>
          <a:p>
            <a:r>
              <a:rPr lang="en-GB" altLang="cs-CZ" sz="2800" b="0">
                <a:solidFill>
                  <a:srgbClr val="000000"/>
                </a:solidFill>
              </a:rPr>
              <a:t>Basic Information</a:t>
            </a:r>
            <a:endParaRPr lang="en-GB"/>
          </a:p>
        </p:txBody>
      </p:sp>
      <p:pic>
        <p:nvPicPr>
          <p:cNvPr id="4" name="Obrázek 3"/>
          <p:cNvPicPr>
            <a:picLocks noChangeAspect="1"/>
          </p:cNvPicPr>
          <p:nvPr/>
        </p:nvPicPr>
        <p:blipFill>
          <a:blip r:embed="rId2"/>
          <a:stretch>
            <a:fillRect/>
          </a:stretch>
        </p:blipFill>
        <p:spPr>
          <a:xfrm>
            <a:off x="1252779" y="1836550"/>
            <a:ext cx="7395275" cy="4360351"/>
          </a:xfrm>
          <a:prstGeom prst="rect">
            <a:avLst/>
          </a:prstGeom>
        </p:spPr>
      </p:pic>
      <p:pic>
        <p:nvPicPr>
          <p:cNvPr id="6" name="Obrázek 5"/>
          <p:cNvPicPr>
            <a:picLocks noChangeAspect="1"/>
          </p:cNvPicPr>
          <p:nvPr/>
        </p:nvPicPr>
        <p:blipFill>
          <a:blip r:embed="rId3"/>
          <a:stretch>
            <a:fillRect/>
          </a:stretch>
        </p:blipFill>
        <p:spPr>
          <a:xfrm>
            <a:off x="1135363" y="1915417"/>
            <a:ext cx="963251" cy="438950"/>
          </a:xfrm>
          <a:prstGeom prst="rect">
            <a:avLst/>
          </a:prstGeom>
        </p:spPr>
      </p:pic>
      <p:pic>
        <p:nvPicPr>
          <p:cNvPr id="5" name="Obrázek 4">
            <a:extLst>
              <a:ext uri="{FF2B5EF4-FFF2-40B4-BE49-F238E27FC236}">
                <a16:creationId xmlns:a16="http://schemas.microsoft.com/office/drawing/2014/main" id="{FA6507A6-BE68-428E-A885-658F5944C5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4000" y="6116189"/>
            <a:ext cx="3924000" cy="872102"/>
          </a:xfrm>
          <a:prstGeom prst="rect">
            <a:avLst/>
          </a:prstGeom>
        </p:spPr>
      </p:pic>
      <p:pic>
        <p:nvPicPr>
          <p:cNvPr id="7" name="Obrázek 6">
            <a:hlinkClick r:id="rId5"/>
            <a:extLst>
              <a:ext uri="{FF2B5EF4-FFF2-40B4-BE49-F238E27FC236}">
                <a16:creationId xmlns:a16="http://schemas.microsoft.com/office/drawing/2014/main" id="{D400DF31-1DFB-46C9-804F-3FE1DF855C1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36471" y="6587311"/>
            <a:ext cx="1855529" cy="270689"/>
          </a:xfrm>
          <a:prstGeom prst="rect">
            <a:avLst/>
          </a:prstGeom>
        </p:spPr>
      </p:pic>
    </p:spTree>
    <p:extLst>
      <p:ext uri="{BB962C8B-B14F-4D97-AF65-F5344CB8AC3E}">
        <p14:creationId xmlns:p14="http://schemas.microsoft.com/office/powerpoint/2010/main" val="2971917649"/>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2438400" y="1091367"/>
            <a:ext cx="4039892" cy="613447"/>
          </a:xfrm>
        </p:spPr>
        <p:txBody>
          <a:bodyPr/>
          <a:lstStyle/>
          <a:p>
            <a:r>
              <a:rPr lang="en-GB" altLang="cs-CZ" sz="2800" b="0">
                <a:solidFill>
                  <a:srgbClr val="000000"/>
                </a:solidFill>
              </a:rPr>
              <a:t>Application - Budget</a:t>
            </a:r>
            <a:endParaRPr lang="en-GB"/>
          </a:p>
        </p:txBody>
      </p:sp>
      <p:pic>
        <p:nvPicPr>
          <p:cNvPr id="4" name="Obrázek 3"/>
          <p:cNvPicPr>
            <a:picLocks noChangeAspect="1"/>
          </p:cNvPicPr>
          <p:nvPr/>
        </p:nvPicPr>
        <p:blipFill>
          <a:blip r:embed="rId2"/>
          <a:stretch>
            <a:fillRect/>
          </a:stretch>
        </p:blipFill>
        <p:spPr>
          <a:xfrm>
            <a:off x="1511085" y="1704814"/>
            <a:ext cx="5488660" cy="4517755"/>
          </a:xfrm>
          <a:prstGeom prst="rect">
            <a:avLst/>
          </a:prstGeom>
        </p:spPr>
      </p:pic>
      <p:pic>
        <p:nvPicPr>
          <p:cNvPr id="5" name="Obrázek 4"/>
          <p:cNvPicPr>
            <a:picLocks noChangeAspect="1"/>
          </p:cNvPicPr>
          <p:nvPr/>
        </p:nvPicPr>
        <p:blipFill>
          <a:blip r:embed="rId3"/>
          <a:stretch>
            <a:fillRect/>
          </a:stretch>
        </p:blipFill>
        <p:spPr>
          <a:xfrm>
            <a:off x="3382618" y="1775932"/>
            <a:ext cx="963251" cy="438950"/>
          </a:xfrm>
          <a:prstGeom prst="rect">
            <a:avLst/>
          </a:prstGeom>
        </p:spPr>
      </p:pic>
      <p:pic>
        <p:nvPicPr>
          <p:cNvPr id="6" name="Obrázek 5"/>
          <p:cNvPicPr>
            <a:picLocks noChangeAspect="1"/>
          </p:cNvPicPr>
          <p:nvPr/>
        </p:nvPicPr>
        <p:blipFill>
          <a:blip r:embed="rId3"/>
          <a:stretch>
            <a:fillRect/>
          </a:stretch>
        </p:blipFill>
        <p:spPr>
          <a:xfrm>
            <a:off x="1181858" y="1945036"/>
            <a:ext cx="963251" cy="393831"/>
          </a:xfrm>
          <a:prstGeom prst="rect">
            <a:avLst/>
          </a:prstGeom>
        </p:spPr>
      </p:pic>
      <p:pic>
        <p:nvPicPr>
          <p:cNvPr id="7" name="Obrázek 6">
            <a:extLst>
              <a:ext uri="{FF2B5EF4-FFF2-40B4-BE49-F238E27FC236}">
                <a16:creationId xmlns:a16="http://schemas.microsoft.com/office/drawing/2014/main" id="{1E1946B4-90FF-4B38-A7AA-0C8487CD2C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9599" y="5985898"/>
            <a:ext cx="3924000" cy="872102"/>
          </a:xfrm>
          <a:prstGeom prst="rect">
            <a:avLst/>
          </a:prstGeom>
        </p:spPr>
      </p:pic>
      <p:pic>
        <p:nvPicPr>
          <p:cNvPr id="8" name="Obrázek 7">
            <a:hlinkClick r:id="rId5"/>
            <a:extLst>
              <a:ext uri="{FF2B5EF4-FFF2-40B4-BE49-F238E27FC236}">
                <a16:creationId xmlns:a16="http://schemas.microsoft.com/office/drawing/2014/main" id="{541B5EDF-0694-475A-A6DE-330F06C803C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36471" y="6587311"/>
            <a:ext cx="1855529" cy="270689"/>
          </a:xfrm>
          <a:prstGeom prst="rect">
            <a:avLst/>
          </a:prstGeom>
        </p:spPr>
      </p:pic>
    </p:spTree>
    <p:extLst>
      <p:ext uri="{BB962C8B-B14F-4D97-AF65-F5344CB8AC3E}">
        <p14:creationId xmlns:p14="http://schemas.microsoft.com/office/powerpoint/2010/main" val="2986850417"/>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2552163" y="534692"/>
            <a:ext cx="8591118" cy="478843"/>
          </a:xfrm>
        </p:spPr>
        <p:txBody>
          <a:bodyPr/>
          <a:lstStyle/>
          <a:p>
            <a:r>
              <a:rPr lang="en-GB" sz="2400" b="0"/>
              <a:t>Annex to Rules – IGA/A GC Application Guide (Table 2)</a:t>
            </a:r>
          </a:p>
        </p:txBody>
      </p:sp>
      <p:pic>
        <p:nvPicPr>
          <p:cNvPr id="2" name="Picture 2">
            <a:extLst>
              <a:ext uri="{FF2B5EF4-FFF2-40B4-BE49-F238E27FC236}">
                <a16:creationId xmlns:a16="http://schemas.microsoft.com/office/drawing/2014/main" id="{415CA6DE-6F4A-4412-B39E-DD94AD73AEC0}"/>
              </a:ext>
            </a:extLst>
          </p:cNvPr>
          <p:cNvPicPr>
            <a:picLocks noChangeAspect="1"/>
          </p:cNvPicPr>
          <p:nvPr/>
        </p:nvPicPr>
        <p:blipFill>
          <a:blip r:embed="rId2"/>
          <a:stretch>
            <a:fillRect/>
          </a:stretch>
        </p:blipFill>
        <p:spPr>
          <a:xfrm>
            <a:off x="3683454" y="1887764"/>
            <a:ext cx="742950" cy="342900"/>
          </a:xfrm>
          <a:prstGeom prst="rect">
            <a:avLst/>
          </a:prstGeom>
        </p:spPr>
      </p:pic>
      <p:pic>
        <p:nvPicPr>
          <p:cNvPr id="3" name="Picture 5">
            <a:extLst>
              <a:ext uri="{FF2B5EF4-FFF2-40B4-BE49-F238E27FC236}">
                <a16:creationId xmlns:a16="http://schemas.microsoft.com/office/drawing/2014/main" id="{4C95BB38-9018-41BF-B1C6-F08D04255876}"/>
              </a:ext>
            </a:extLst>
          </p:cNvPr>
          <p:cNvPicPr>
            <a:picLocks noChangeAspect="1"/>
          </p:cNvPicPr>
          <p:nvPr/>
        </p:nvPicPr>
        <p:blipFill>
          <a:blip r:embed="rId2"/>
          <a:stretch>
            <a:fillRect/>
          </a:stretch>
        </p:blipFill>
        <p:spPr>
          <a:xfrm>
            <a:off x="3656239" y="2622550"/>
            <a:ext cx="742950" cy="342900"/>
          </a:xfrm>
          <a:prstGeom prst="rect">
            <a:avLst/>
          </a:prstGeom>
        </p:spPr>
      </p:pic>
      <p:pic>
        <p:nvPicPr>
          <p:cNvPr id="6" name="Picture 6">
            <a:extLst>
              <a:ext uri="{FF2B5EF4-FFF2-40B4-BE49-F238E27FC236}">
                <a16:creationId xmlns:a16="http://schemas.microsoft.com/office/drawing/2014/main" id="{42676C51-DDCF-45EB-B5AC-7D6797F8F427}"/>
              </a:ext>
            </a:extLst>
          </p:cNvPr>
          <p:cNvPicPr>
            <a:picLocks noChangeAspect="1"/>
          </p:cNvPicPr>
          <p:nvPr/>
        </p:nvPicPr>
        <p:blipFill>
          <a:blip r:embed="rId2"/>
          <a:stretch>
            <a:fillRect/>
          </a:stretch>
        </p:blipFill>
        <p:spPr>
          <a:xfrm>
            <a:off x="3656239" y="4273550"/>
            <a:ext cx="742950" cy="342900"/>
          </a:xfrm>
          <a:prstGeom prst="rect">
            <a:avLst/>
          </a:prstGeom>
        </p:spPr>
      </p:pic>
      <p:pic>
        <p:nvPicPr>
          <p:cNvPr id="7" name="Obrázek 6">
            <a:extLst>
              <a:ext uri="{FF2B5EF4-FFF2-40B4-BE49-F238E27FC236}">
                <a16:creationId xmlns:a16="http://schemas.microsoft.com/office/drawing/2014/main" id="{255051C0-9EDA-44CC-95F0-064102CB2B03}"/>
              </a:ext>
            </a:extLst>
          </p:cNvPr>
          <p:cNvPicPr>
            <a:picLocks noChangeAspect="1"/>
          </p:cNvPicPr>
          <p:nvPr/>
        </p:nvPicPr>
        <p:blipFill>
          <a:blip r:embed="rId3"/>
          <a:stretch>
            <a:fillRect/>
          </a:stretch>
        </p:blipFill>
        <p:spPr>
          <a:xfrm>
            <a:off x="2927758" y="954229"/>
            <a:ext cx="4406448" cy="5219500"/>
          </a:xfrm>
          <a:prstGeom prst="rect">
            <a:avLst/>
          </a:prstGeom>
        </p:spPr>
      </p:pic>
      <p:pic>
        <p:nvPicPr>
          <p:cNvPr id="8" name="Obrázek 7">
            <a:extLst>
              <a:ext uri="{FF2B5EF4-FFF2-40B4-BE49-F238E27FC236}">
                <a16:creationId xmlns:a16="http://schemas.microsoft.com/office/drawing/2014/main" id="{AB93ACDD-4644-4B85-9B88-228F5EFEE8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27714" y="6080266"/>
            <a:ext cx="3924000" cy="872102"/>
          </a:xfrm>
          <a:prstGeom prst="rect">
            <a:avLst/>
          </a:prstGeom>
        </p:spPr>
      </p:pic>
      <p:pic>
        <p:nvPicPr>
          <p:cNvPr id="9" name="Obrázek 8">
            <a:hlinkClick r:id="rId5"/>
            <a:extLst>
              <a:ext uri="{FF2B5EF4-FFF2-40B4-BE49-F238E27FC236}">
                <a16:creationId xmlns:a16="http://schemas.microsoft.com/office/drawing/2014/main" id="{D6E3F846-79F2-4E58-AC4F-603AA51EB14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36471" y="6587311"/>
            <a:ext cx="1855529" cy="270689"/>
          </a:xfrm>
          <a:prstGeom prst="rect">
            <a:avLst/>
          </a:prstGeom>
        </p:spPr>
      </p:pic>
    </p:spTree>
    <p:extLst>
      <p:ext uri="{BB962C8B-B14F-4D97-AF65-F5344CB8AC3E}">
        <p14:creationId xmlns:p14="http://schemas.microsoft.com/office/powerpoint/2010/main" val="1219126588"/>
      </p:ext>
    </p:extLst>
  </p:cSld>
  <p:clrMapOvr>
    <a:masterClrMapping/>
  </p:clrMapOvr>
  <p:transition spd="med">
    <p:fade/>
  </p:transition>
</p:sld>
</file>

<file path=ppt/theme/theme1.xml><?xml version="1.0" encoding="utf-8"?>
<a:theme xmlns:a="http://schemas.openxmlformats.org/drawingml/2006/main" name="Motiv VŠE">
  <a:themeElements>
    <a:clrScheme name="vnitrni_strank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nitrni_stranka">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vnitrni_strank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nitrni_strank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nitrni_strank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nitrni_strank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nitrni_strank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nitrni_strank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nitrni_strank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nitrni_strank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nitrni_strank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nitrni_strank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nitrni_strank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nitrni_strank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Šablona_powerpoint" id="{6EC10332-CF5F-47E5-9569-4397BE28BFB0}" vid="{95397F3F-C6FA-445E-8231-67CB39E92C5E}"/>
    </a:ext>
  </a:extLst>
</a:theme>
</file>

<file path=ppt/theme/theme2.xml><?xml version="1.0" encoding="utf-8"?>
<a:theme xmlns:a="http://schemas.openxmlformats.org/drawingml/2006/main" name="Titulni stranka">
  <a:themeElements>
    <a:clrScheme name="Titulni strank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ulni stranka">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Titulni strank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itulni strank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itulni strank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itulni strank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itulni strank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itulni strank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itulni strank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itulni strank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itulni strank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itulni strank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itulni strank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itulni strank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Šablona_powerpoint" id="{6EC10332-CF5F-47E5-9569-4397BE28BFB0}" vid="{0C737C96-420C-4255-B1AB-CAD534B71A66}"/>
    </a:ext>
  </a:extLst>
</a:theme>
</file>

<file path=ppt/theme/theme3.xml><?xml version="1.0" encoding="utf-8"?>
<a:theme xmlns:a="http://schemas.openxmlformats.org/drawingml/2006/main" name="1_Motiv VŠE">
  <a:themeElements>
    <a:clrScheme name="vnitrni_strank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nitrni_stranka">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vnitrni_strank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nitrni_strank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nitrni_strank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nitrni_strank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nitrni_strank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nitrni_strank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nitrni_strank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nitrni_strank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nitrni_strank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nitrni_strank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nitrni_strank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nitrni_strank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Šablona_powerpoint" id="{6EC10332-CF5F-47E5-9569-4397BE28BFB0}" vid="{1687C3A9-DF6A-4561-ADE3-54BE30E20A7F}"/>
    </a:ext>
  </a:extLst>
</a:theme>
</file>

<file path=ppt/theme/theme4.xml><?xml version="1.0" encoding="utf-8"?>
<a:theme xmlns:a="http://schemas.openxmlformats.org/drawingml/2006/main" name="1_Titulni stranka">
  <a:themeElements>
    <a:clrScheme name="Titulni strank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ulni stranka">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Titulni strank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itulni strank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itulni strank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itulni strank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itulni strank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itulni strank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itulni strank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itulni strank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itulni strank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itulni strank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itulni strank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itulni strank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Šablona_powerpoint" id="{6EC10332-CF5F-47E5-9569-4397BE28BFB0}" vid="{64CFCB23-EA3B-450D-9D7E-4A1A6086FEA6}"/>
    </a:ext>
  </a:extLst>
</a:theme>
</file>

<file path=ppt/theme/theme5.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646A7ADE3D4A3643BFDDDCFC5FA87D4D" ma:contentTypeVersion="9" ma:contentTypeDescription="Vytvoří nový dokument" ma:contentTypeScope="" ma:versionID="1a79bf0c797a96c3ca1efc959ab22f5c">
  <xsd:schema xmlns:xsd="http://www.w3.org/2001/XMLSchema" xmlns:xs="http://www.w3.org/2001/XMLSchema" xmlns:p="http://schemas.microsoft.com/office/2006/metadata/properties" xmlns:ns3="9b459df1-b715-4159-a51f-f27e81d39b9f" targetNamespace="http://schemas.microsoft.com/office/2006/metadata/properties" ma:root="true" ma:fieldsID="85efd8b9d8e77502ad432d35537c3021" ns3:_="">
    <xsd:import namespace="9b459df1-b715-4159-a51f-f27e81d39b9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459df1-b715-4159-a51f-f27e81d39b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E97D8A5-9A9B-40CC-8EB4-E77105FD3924}">
  <ds:schemaRefs>
    <ds:schemaRef ds:uri="http://schemas.microsoft.com/sharepoint/v3/contenttype/forms"/>
  </ds:schemaRefs>
</ds:datastoreItem>
</file>

<file path=customXml/itemProps2.xml><?xml version="1.0" encoding="utf-8"?>
<ds:datastoreItem xmlns:ds="http://schemas.openxmlformats.org/officeDocument/2006/customXml" ds:itemID="{0172E0A8-57F5-4287-8146-738B3E963BBA}">
  <ds:schemaRefs>
    <ds:schemaRef ds:uri="http://schemas.microsoft.com/office/2006/documentManagement/types"/>
    <ds:schemaRef ds:uri="http://purl.org/dc/elements/1.1/"/>
    <ds:schemaRef ds:uri="http://purl.org/dc/dcmitype/"/>
    <ds:schemaRef ds:uri="http://schemas.microsoft.com/office/infopath/2007/PartnerControls"/>
    <ds:schemaRef ds:uri="http://purl.org/dc/terms/"/>
    <ds:schemaRef ds:uri="http://schemas.openxmlformats.org/package/2006/metadata/core-properties"/>
    <ds:schemaRef ds:uri="9b459df1-b715-4159-a51f-f27e81d39b9f"/>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469DF32F-7891-4F3E-9C8B-DF98B40D00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b459df1-b715-4159-a51f-f27e81d39b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Šablona_powerpoint</Template>
  <TotalTime>468</TotalTime>
  <Words>410</Words>
  <Application>Microsoft Office PowerPoint</Application>
  <PresentationFormat>Širokoúhlá obrazovka</PresentationFormat>
  <Paragraphs>49</Paragraphs>
  <Slides>30</Slides>
  <Notes>0</Notes>
  <HiddenSlides>0</HiddenSlides>
  <MMClips>0</MMClips>
  <ScaleCrop>false</ScaleCrop>
  <HeadingPairs>
    <vt:vector size="6" baseType="variant">
      <vt:variant>
        <vt:lpstr>Použitá písma</vt:lpstr>
      </vt:variant>
      <vt:variant>
        <vt:i4>3</vt:i4>
      </vt:variant>
      <vt:variant>
        <vt:lpstr>Motiv</vt:lpstr>
      </vt:variant>
      <vt:variant>
        <vt:i4>4</vt:i4>
      </vt:variant>
      <vt:variant>
        <vt:lpstr>Nadpisy snímků</vt:lpstr>
      </vt:variant>
      <vt:variant>
        <vt:i4>30</vt:i4>
      </vt:variant>
    </vt:vector>
  </HeadingPairs>
  <TitlesOfParts>
    <vt:vector size="37" baseType="lpstr">
      <vt:lpstr>Arial</vt:lpstr>
      <vt:lpstr>Calibri</vt:lpstr>
      <vt:lpstr>Times New Roman</vt:lpstr>
      <vt:lpstr>Motiv VŠE</vt:lpstr>
      <vt:lpstr>Titulni stranka</vt:lpstr>
      <vt:lpstr>1_Motiv VŠE</vt:lpstr>
      <vt:lpstr>1_Titulni stranka</vt:lpstr>
      <vt:lpstr>Prezentace aplikace PowerPoint</vt:lpstr>
      <vt:lpstr>Opening an Application in InSIS (30 September 2020)</vt:lpstr>
      <vt:lpstr>Creating an Application (a test application was created for the purposes of this seminar – testing on 23 September 2020) </vt:lpstr>
      <vt:lpstr>Creating an Application </vt:lpstr>
      <vt:lpstr>Creating an Application </vt:lpstr>
      <vt:lpstr>Application Status after the Application was Created  Administering the Application</vt:lpstr>
      <vt:lpstr>Basic Information</vt:lpstr>
      <vt:lpstr>Application - Budget</vt:lpstr>
      <vt:lpstr>Annex to Rules – IGA/A GC Application Guide (Table 2)</vt:lpstr>
      <vt:lpstr>Application -  Budget Preparation</vt:lpstr>
      <vt:lpstr>Prezentace aplikace PowerPoint</vt:lpstr>
      <vt:lpstr>Prezentace aplikace PowerPoint</vt:lpstr>
      <vt:lpstr>Application -  Project Contents</vt:lpstr>
      <vt:lpstr>Application -  Project Contents</vt:lpstr>
      <vt:lpstr>Application – Save Project Contents</vt:lpstr>
      <vt:lpstr>Application – CVs of Team Members</vt:lpstr>
      <vt:lpstr>Writing CVs (to be created by each team member as well as each mentor)</vt:lpstr>
      <vt:lpstr>Writing CVs – Creating CVs</vt:lpstr>
      <vt:lpstr>Processing CVs</vt:lpstr>
      <vt:lpstr>Prezentace aplikace PowerPoint</vt:lpstr>
      <vt:lpstr>Application - Completion</vt:lpstr>
      <vt:lpstr>Application – Team Members</vt:lpstr>
      <vt:lpstr>Application - Mentors</vt:lpstr>
      <vt:lpstr>Basic Information / Print Forms - Preview/ Print</vt:lpstr>
      <vt:lpstr>Prezentace aplikace PowerPoint</vt:lpstr>
      <vt:lpstr>Submitted Project / Application’s State of Progress</vt:lpstr>
      <vt:lpstr>Project Proposal Adjustment</vt:lpstr>
      <vt:lpstr>Prezentace aplikace PowerPoint</vt:lpstr>
      <vt:lpstr>InSIS-test / the possibility to test the submission of an application proposal </vt:lpstr>
      <vt:lpstr>Prezentace aplikace PowerPoint</vt:lpstr>
    </vt:vector>
  </TitlesOfParts>
  <Company>VŠE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Martina Sušánková</dc:creator>
  <cp:lastModifiedBy>Sabina Zukalová</cp:lastModifiedBy>
  <cp:revision>69</cp:revision>
  <dcterms:created xsi:type="dcterms:W3CDTF">2020-09-23T07:09:26Z</dcterms:created>
  <dcterms:modified xsi:type="dcterms:W3CDTF">2020-12-08T12:52:55Z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0x010100646A7ADE3D4A3643BFDDDCFC5FA87D4D</vt:lpwstr>
  </property>
</Properties>
</file>